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3" r:id="rId3"/>
    <p:sldId id="262" r:id="rId4"/>
    <p:sldId id="281" r:id="rId5"/>
    <p:sldId id="263" r:id="rId6"/>
    <p:sldId id="271" r:id="rId7"/>
    <p:sldId id="282" r:id="rId8"/>
    <p:sldId id="279" r:id="rId9"/>
    <p:sldId id="280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B267D2-F9AB-4ACB-A5E6-15DAEE181716}" v="2" dt="2025-10-23T06:24:07.1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custSel modSld">
      <pc:chgData name="智子 清水" userId="c9f1982d0772f02f" providerId="LiveId" clId="{157EE8B5-58E7-46A1-9427-E8B15BC2114B}" dt="2025-10-23T06:27:46.524" v="188" actId="1076"/>
      <pc:docMkLst>
        <pc:docMk/>
      </pc:docMkLst>
      <pc:sldChg chg="addSp modSp mod">
        <pc:chgData name="智子 清水" userId="c9f1982d0772f02f" providerId="LiveId" clId="{157EE8B5-58E7-46A1-9427-E8B15BC2114B}" dt="2025-10-23T06:27:46.524" v="188" actId="1076"/>
        <pc:sldMkLst>
          <pc:docMk/>
          <pc:sldMk cId="714630435" sldId="271"/>
        </pc:sldMkLst>
        <pc:spChg chg="add mod">
          <ac:chgData name="智子 清水" userId="c9f1982d0772f02f" providerId="LiveId" clId="{157EE8B5-58E7-46A1-9427-E8B15BC2114B}" dt="2025-10-23T06:27:46.524" v="188" actId="1076"/>
          <ac:spMkLst>
            <pc:docMk/>
            <pc:sldMk cId="714630435" sldId="271"/>
            <ac:spMk id="4" creationId="{0EFD6EB0-47F4-AAB4-6CBB-48D3C449A49B}"/>
          </ac:spMkLst>
        </pc:spChg>
      </pc:sldChg>
      <pc:sldChg chg="addSp modSp mod">
        <pc:chgData name="智子 清水" userId="c9f1982d0772f02f" providerId="LiveId" clId="{157EE8B5-58E7-46A1-9427-E8B15BC2114B}" dt="2025-10-23T06:26:33.013" v="126" actId="20577"/>
        <pc:sldMkLst>
          <pc:docMk/>
          <pc:sldMk cId="1562225750" sldId="279"/>
        </pc:sldMkLst>
        <pc:spChg chg="mod">
          <ac:chgData name="智子 清水" userId="c9f1982d0772f02f" providerId="LiveId" clId="{157EE8B5-58E7-46A1-9427-E8B15BC2114B}" dt="2025-10-23T06:23:36.079" v="2" actId="113"/>
          <ac:spMkLst>
            <pc:docMk/>
            <pc:sldMk cId="1562225750" sldId="279"/>
            <ac:spMk id="2" creationId="{2882CA4F-0F7B-B774-45DF-A7F28CE935DE}"/>
          </ac:spMkLst>
        </pc:spChg>
        <pc:spChg chg="add mod">
          <ac:chgData name="智子 清水" userId="c9f1982d0772f02f" providerId="LiveId" clId="{157EE8B5-58E7-46A1-9427-E8B15BC2114B}" dt="2025-10-23T06:25:40.465" v="93" actId="20577"/>
          <ac:spMkLst>
            <pc:docMk/>
            <pc:sldMk cId="1562225750" sldId="279"/>
            <ac:spMk id="3" creationId="{58DF4EC9-9105-0BC2-C3F7-971601211033}"/>
          </ac:spMkLst>
        </pc:spChg>
        <pc:spChg chg="add mod">
          <ac:chgData name="智子 清水" userId="c9f1982d0772f02f" providerId="LiveId" clId="{157EE8B5-58E7-46A1-9427-E8B15BC2114B}" dt="2025-10-23T06:26:33.013" v="126" actId="20577"/>
          <ac:spMkLst>
            <pc:docMk/>
            <pc:sldMk cId="1562225750" sldId="279"/>
            <ac:spMk id="4" creationId="{D6688851-466E-E21B-2340-7AF1D322550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ファンづくりに向けた施策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7A4793-EEC3-0BB6-EA28-B1309EB2B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8862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コラボ商品第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マウンテンパーカーを制作</a:t>
            </a:r>
          </a:p>
          <a:p>
            <a:pPr lvl="1"/>
            <a:r>
              <a:rPr kumimoji="1" lang="ja-JP" altLang="en-US" dirty="0"/>
              <a:t>引き続き、いずみ琴子氏を起用</a:t>
            </a:r>
          </a:p>
          <a:p>
            <a:r>
              <a:rPr kumimoji="1" lang="ja-JP" altLang="en-US" dirty="0"/>
              <a:t>タイアップ企画第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アイドルグループ「</a:t>
            </a:r>
            <a:r>
              <a:rPr kumimoji="1" lang="en-US" altLang="ja-JP" dirty="0"/>
              <a:t>S★D★Girls</a:t>
            </a:r>
            <a:r>
              <a:rPr kumimoji="1" lang="ja-JP" altLang="en-US" dirty="0"/>
              <a:t>」とのタイアップ企画</a:t>
            </a:r>
          </a:p>
          <a:p>
            <a:pPr lvl="1"/>
            <a:r>
              <a:rPr kumimoji="1" lang="ja-JP" altLang="en-US" dirty="0"/>
              <a:t>メンバープロデュースのライブＴシャツを公式グッズとして販売</a:t>
            </a:r>
          </a:p>
          <a:p>
            <a:r>
              <a:rPr kumimoji="1" lang="en-US" altLang="ja-JP" dirty="0"/>
              <a:t>REPET</a:t>
            </a:r>
            <a:r>
              <a:rPr kumimoji="1" lang="ja-JP" altLang="en-US" dirty="0"/>
              <a:t>教室開講</a:t>
            </a:r>
          </a:p>
          <a:p>
            <a:pPr lvl="1"/>
            <a:r>
              <a:rPr kumimoji="1" lang="en-US" altLang="ja-JP" dirty="0"/>
              <a:t>REPET</a:t>
            </a:r>
            <a:r>
              <a:rPr kumimoji="1" lang="ja-JP" altLang="en-US" dirty="0"/>
              <a:t>のコンセプトや制作過程を動画として公開</a:t>
            </a:r>
          </a:p>
          <a:p>
            <a:pPr lvl="1"/>
            <a:r>
              <a:rPr kumimoji="1" lang="ja-JP" altLang="en-US" dirty="0"/>
              <a:t>リアルタイムで感想や質問を受け付ける配信企画を検討</a:t>
            </a:r>
          </a:p>
        </p:txBody>
      </p:sp>
    </p:spTree>
    <p:extLst>
      <p:ext uri="{BB962C8B-B14F-4D97-AF65-F5344CB8AC3E}">
        <p14:creationId xmlns:p14="http://schemas.microsoft.com/office/powerpoint/2010/main" val="79899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04104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57011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264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EFD6EB0-47F4-AAB4-6CBB-48D3C449A49B}"/>
              </a:ext>
            </a:extLst>
          </p:cNvPr>
          <p:cNvSpPr/>
          <p:nvPr/>
        </p:nvSpPr>
        <p:spPr>
          <a:xfrm>
            <a:off x="1524000" y="5712643"/>
            <a:ext cx="9144000" cy="69522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商品の充実と認知度の向上が必要</a:t>
            </a:r>
          </a:p>
        </p:txBody>
      </p:sp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233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89555"/>
              </p:ext>
            </p:extLst>
          </p:nvPr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2882CA4F-0F7B-B774-45DF-A7F28CE935DE}"/>
              </a:ext>
            </a:extLst>
          </p:cNvPr>
          <p:cNvSpPr/>
          <p:nvPr/>
        </p:nvSpPr>
        <p:spPr>
          <a:xfrm>
            <a:off x="2366127" y="2896386"/>
            <a:ext cx="2139884" cy="1065228"/>
          </a:xfrm>
          <a:prstGeom prst="wedgeRectCallout">
            <a:avLst>
              <a:gd name="adj1" fmla="val -5415"/>
              <a:gd name="adj2" fmla="val 12356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ふく服オンライン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開始</a:t>
            </a: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58DF4EC9-9105-0BC2-C3F7-971601211033}"/>
              </a:ext>
            </a:extLst>
          </p:cNvPr>
          <p:cNvSpPr/>
          <p:nvPr/>
        </p:nvSpPr>
        <p:spPr>
          <a:xfrm>
            <a:off x="7060677" y="1428750"/>
            <a:ext cx="2139884" cy="1065228"/>
          </a:xfrm>
          <a:prstGeom prst="wedgeRectCallout">
            <a:avLst>
              <a:gd name="adj1" fmla="val -25680"/>
              <a:gd name="adj2" fmla="val 8108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/>
              <a:t>Rock FOM</a:t>
            </a:r>
          </a:p>
          <a:p>
            <a:pPr algn="ctr"/>
            <a:r>
              <a:rPr kumimoji="1" lang="ja-JP" altLang="en-US" sz="1600" dirty="0"/>
              <a:t>出店</a:t>
            </a: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6688851-466E-E21B-2340-7AF1D322550A}"/>
              </a:ext>
            </a:extLst>
          </p:cNvPr>
          <p:cNvSpPr/>
          <p:nvPr/>
        </p:nvSpPr>
        <p:spPr>
          <a:xfrm>
            <a:off x="9601201" y="1106472"/>
            <a:ext cx="2139884" cy="1065228"/>
          </a:xfrm>
          <a:prstGeom prst="wedgeRectCallout">
            <a:avLst>
              <a:gd name="adj1" fmla="val -42419"/>
              <a:gd name="adj2" fmla="val 9170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/>
              <a:t>コラボ商品</a:t>
            </a:r>
            <a:endParaRPr kumimoji="1" lang="en-US" altLang="ja-JP" sz="1600" b="1" dirty="0"/>
          </a:p>
          <a:p>
            <a:pPr algn="ctr"/>
            <a:r>
              <a:rPr kumimoji="1" lang="ja-JP" altLang="en-US" sz="1600" dirty="0"/>
              <a:t>発売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</p:spTree>
    <p:extLst>
      <p:ext uri="{BB962C8B-B14F-4D97-AF65-F5344CB8AC3E}">
        <p14:creationId xmlns:p14="http://schemas.microsoft.com/office/powerpoint/2010/main" val="2393492325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6446</TotalTime>
  <Words>385</Words>
  <Application>Microsoft Office PowerPoint</Application>
  <PresentationFormat>ワイド画面</PresentationFormat>
  <Paragraphs>72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Arial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商品の満足度向上に向けて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2</cp:revision>
  <dcterms:created xsi:type="dcterms:W3CDTF">2022-05-20T01:10:58Z</dcterms:created>
  <dcterms:modified xsi:type="dcterms:W3CDTF">2025-10-23T06:27:57Z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2022-07-26T00:37:56Z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e77f5e84-c476-444d-9876-e64cfdc29fa0</vt:lpwstr>
  </property>
  <property fmtid="{D5CDD505-2E9C-101B-9397-08002B2CF9AE}" pid="8" name="MSIP_Label_a7295cc1-d279-42ac-ab4d-3b0f4fece050_ContentBits">
    <vt:lpwstr>0</vt:lpwstr>
  </property>
</Properties>
</file>