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3" r:id="rId3"/>
    <p:sldId id="262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16F65F-AB0E-4B6C-B416-E3E16B8F6DA3}" v="1" dt="2025-10-22T05:42:23.2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102" d="100"/>
          <a:sy n="102" d="100"/>
        </p:scale>
        <p:origin x="9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清水" userId="c9f1982d0772f02f" providerId="LiveId" clId="{157EE8B5-58E7-46A1-9427-E8B15BC2114B}"/>
    <pc:docChg chg="modSld">
      <pc:chgData name="智子 清水" userId="c9f1982d0772f02f" providerId="LiveId" clId="{157EE8B5-58E7-46A1-9427-E8B15BC2114B}" dt="2025-10-22T05:46:50.872" v="22" actId="1076"/>
      <pc:docMkLst>
        <pc:docMk/>
      </pc:docMkLst>
      <pc:sldChg chg="addSp modSp mod">
        <pc:chgData name="智子 清水" userId="c9f1982d0772f02f" providerId="LiveId" clId="{157EE8B5-58E7-46A1-9427-E8B15BC2114B}" dt="2025-10-22T05:46:50.872" v="22" actId="1076"/>
        <pc:sldMkLst>
          <pc:docMk/>
          <pc:sldMk cId="2906589198" sldId="259"/>
        </pc:sldMkLst>
        <pc:graphicFrameChg chg="add mod">
          <ac:chgData name="智子 清水" userId="c9f1982d0772f02f" providerId="LiveId" clId="{157EE8B5-58E7-46A1-9427-E8B15BC2114B}" dt="2025-10-22T05:46:50.872" v="22" actId="1076"/>
          <ac:graphicFrameMkLst>
            <pc:docMk/>
            <pc:sldMk cId="2906589198" sldId="259"/>
            <ac:graphicFrameMk id="6" creationId="{1FCDEFAF-571D-BE99-DE81-FABF0DE7E8F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REPETの服を買ったことがありますか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知っているが買ったことはない</c:v>
                </c:pt>
                <c:pt idx="2">
                  <c:v>知らないし買ったこともない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120</c:v>
                </c:pt>
                <c:pt idx="1">
                  <c:v>516</c:v>
                </c:pt>
                <c:pt idx="2">
                  <c:v>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4A-4048-8588-86651AAE94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49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264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240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</p:txBody>
      </p:sp>
    </p:spTree>
    <p:extLst>
      <p:ext uri="{BB962C8B-B14F-4D97-AF65-F5344CB8AC3E}">
        <p14:creationId xmlns:p14="http://schemas.microsoft.com/office/powerpoint/2010/main" val="396291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A2B08397-C725-D198-84C4-CB841FE00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448353"/>
              </p:ext>
            </p:extLst>
          </p:nvPr>
        </p:nvGraphicFramePr>
        <p:xfrm>
          <a:off x="1371600" y="2171700"/>
          <a:ext cx="9612000" cy="33942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34308">
                  <a:extLst>
                    <a:ext uri="{9D8B030D-6E8A-4147-A177-3AD203B41FA5}">
                      <a16:colId xmlns:a16="http://schemas.microsoft.com/office/drawing/2014/main" val="765454883"/>
                    </a:ext>
                  </a:extLst>
                </a:gridCol>
                <a:gridCol w="3390314">
                  <a:extLst>
                    <a:ext uri="{9D8B030D-6E8A-4147-A177-3AD203B41FA5}">
                      <a16:colId xmlns:a16="http://schemas.microsoft.com/office/drawing/2014/main" val="2367534486"/>
                    </a:ext>
                  </a:extLst>
                </a:gridCol>
                <a:gridCol w="4287378">
                  <a:extLst>
                    <a:ext uri="{9D8B030D-6E8A-4147-A177-3AD203B41FA5}">
                      <a16:colId xmlns:a16="http://schemas.microsoft.com/office/drawing/2014/main" val="2667894923"/>
                    </a:ext>
                  </a:extLst>
                </a:gridCol>
              </a:tblGrid>
              <a:tr h="5657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年月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イベント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説明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8583221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2615464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24686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</a:t>
                      </a:r>
                      <a:r>
                        <a:rPr kumimoji="1" lang="ja-JP" altLang="en-US"/>
                        <a:t>服コミュニティー開始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コーディネートをシェアする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894238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1172100"/>
                  </a:ext>
                </a:extLst>
              </a:tr>
              <a:tr h="56571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ワンピースを制作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8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①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1FCDEFAF-571D-BE99-DE81-FABF0DE7E8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1359885"/>
              </p:ext>
            </p:extLst>
          </p:nvPr>
        </p:nvGraphicFramePr>
        <p:xfrm>
          <a:off x="4841188" y="1318969"/>
          <a:ext cx="6877901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06589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</a:t>
            </a:r>
            <a:r>
              <a:rPr lang="ja-JP" altLang="en-US" dirty="0"/>
              <a:t>②</a:t>
            </a:r>
            <a:r>
              <a:rPr lang="ja-JP" altLang="en-US" sz="3200" dirty="0"/>
              <a:t>（オンラインストア）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185660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1</a:t>
            </a:r>
            <a:r>
              <a:rPr lang="ja-JP" altLang="en-US" sz="1800" dirty="0"/>
              <a:t>日～</a:t>
            </a:r>
            <a:r>
              <a:rPr lang="en-US" altLang="ja-JP" sz="1800" dirty="0"/>
              <a:t>2</a:t>
            </a:r>
            <a:r>
              <a:rPr lang="ja-JP" altLang="en-US" sz="1800" dirty="0"/>
              <a:t>月</a:t>
            </a:r>
            <a:r>
              <a:rPr lang="en-US" altLang="ja-JP" sz="1800" dirty="0"/>
              <a:t>28</a:t>
            </a:r>
            <a:r>
              <a:rPr lang="ja-JP" altLang="en-US" sz="1800" dirty="0"/>
              <a:t>日</a:t>
            </a:r>
            <a:endParaRPr lang="en-US" altLang="ja-JP" sz="1800" dirty="0"/>
          </a:p>
          <a:p>
            <a:pPr lvl="1"/>
            <a:r>
              <a:rPr lang="ja-JP" altLang="en-US" sz="1800" dirty="0"/>
              <a:t>ふく服オンラインの利用者</a:t>
            </a:r>
            <a:endParaRPr lang="en-US" altLang="ja-JP" sz="1800" dirty="0"/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1,098</a:t>
            </a:r>
            <a:r>
              <a:rPr lang="ja-JP" altLang="en-US" sz="1800" dirty="0"/>
              <a:t>人</a:t>
            </a:r>
          </a:p>
        </p:txBody>
      </p:sp>
    </p:spTree>
    <p:extLst>
      <p:ext uri="{BB962C8B-B14F-4D97-AF65-F5344CB8AC3E}">
        <p14:creationId xmlns:p14="http://schemas.microsoft.com/office/powerpoint/2010/main" val="2578051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C9F647-4796-AC2A-FFE4-0C076F7F6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アンケート結果③</a:t>
            </a:r>
            <a:r>
              <a:rPr lang="ja-JP" altLang="en-US" sz="3200" dirty="0"/>
              <a:t>（</a:t>
            </a:r>
            <a:r>
              <a:rPr lang="en-US" altLang="ja-JP" sz="3200" dirty="0"/>
              <a:t>Rock</a:t>
            </a:r>
            <a:r>
              <a:rPr lang="ja-JP" altLang="en-US" sz="3200" dirty="0"/>
              <a:t> </a:t>
            </a:r>
            <a:r>
              <a:rPr lang="en-US" altLang="ja-JP" sz="3200" dirty="0"/>
              <a:t>FOM</a:t>
            </a:r>
            <a:r>
              <a:rPr lang="ja-JP" altLang="en-US" sz="3200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CDB89-7A65-7840-F47D-3DD30196D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171700"/>
            <a:ext cx="4090087" cy="2514601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調査対象</a:t>
            </a:r>
            <a:endParaRPr lang="en-US" altLang="ja-JP" sz="2400" dirty="0"/>
          </a:p>
          <a:p>
            <a:pPr lvl="1"/>
            <a:r>
              <a:rPr lang="en-US" altLang="ja-JP" sz="1800" dirty="0"/>
              <a:t>2021</a:t>
            </a:r>
            <a:r>
              <a:rPr lang="ja-JP" altLang="en-US" sz="1800" dirty="0"/>
              <a:t>年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21</a:t>
            </a:r>
            <a:r>
              <a:rPr lang="ja-JP" altLang="en-US" sz="1800" dirty="0"/>
              <a:t>日～</a:t>
            </a:r>
            <a:r>
              <a:rPr lang="en-US" altLang="ja-JP" sz="1800" dirty="0"/>
              <a:t>8</a:t>
            </a:r>
            <a:r>
              <a:rPr lang="ja-JP" altLang="en-US" sz="1800" dirty="0"/>
              <a:t>月</a:t>
            </a:r>
            <a:r>
              <a:rPr lang="en-US" altLang="ja-JP" sz="1800" dirty="0"/>
              <a:t>31</a:t>
            </a:r>
            <a:r>
              <a:rPr lang="ja-JP" altLang="en-US" sz="1800" dirty="0"/>
              <a:t>日</a:t>
            </a:r>
          </a:p>
          <a:p>
            <a:pPr lvl="1"/>
            <a:r>
              <a:rPr lang="en-US" altLang="ja-JP" sz="1800" dirty="0"/>
              <a:t>Rock FOM</a:t>
            </a:r>
            <a:r>
              <a:rPr lang="ja-JP" altLang="en-US" sz="1800" dirty="0"/>
              <a:t>で</a:t>
            </a:r>
            <a:r>
              <a:rPr lang="en-US" altLang="ja-JP" sz="1800" dirty="0"/>
              <a:t>REPET</a:t>
            </a:r>
            <a:r>
              <a:rPr lang="ja-JP" altLang="en-US" sz="1800" dirty="0"/>
              <a:t>の</a:t>
            </a:r>
            <a:br>
              <a:rPr lang="en-US" altLang="ja-JP" sz="1800" dirty="0"/>
            </a:br>
            <a:r>
              <a:rPr lang="en-US" altLang="ja-JP" sz="1800" dirty="0"/>
              <a:t>T</a:t>
            </a:r>
            <a:r>
              <a:rPr lang="ja-JP" altLang="en-US" sz="1800" dirty="0"/>
              <a:t>シャツを購入・着用した人</a:t>
            </a:r>
          </a:p>
          <a:p>
            <a:pPr lvl="1"/>
            <a:r>
              <a:rPr lang="ja-JP" altLang="en-US" sz="1800" dirty="0"/>
              <a:t>回答者数</a:t>
            </a:r>
            <a:r>
              <a:rPr lang="en-US" altLang="ja-JP" sz="1800" dirty="0"/>
              <a:t>689</a:t>
            </a:r>
            <a:r>
              <a:rPr lang="ja-JP" altLang="en-US" sz="1800" dirty="0"/>
              <a:t>人</a:t>
            </a:r>
          </a:p>
        </p:txBody>
      </p:sp>
    </p:spTree>
    <p:extLst>
      <p:ext uri="{BB962C8B-B14F-4D97-AF65-F5344CB8AC3E}">
        <p14:creationId xmlns:p14="http://schemas.microsoft.com/office/powerpoint/2010/main" val="2147558807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6443</TotalTime>
  <Words>238</Words>
  <Application>Microsoft Office PowerPoint</Application>
  <PresentationFormat>ワイド画面</PresentationFormat>
  <Paragraphs>46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游ゴシック</vt:lpstr>
      <vt:lpstr>Arial</vt:lpstr>
      <vt:lpstr>Franklin Gothic Book</vt:lpstr>
      <vt:lpstr>トリミング</vt:lpstr>
      <vt:lpstr>REPET企画 経過報告と今後の方針</vt:lpstr>
      <vt:lpstr>概要</vt:lpstr>
      <vt:lpstr>プロジェクトの推移</vt:lpstr>
      <vt:lpstr>アンケート結果①（オンラインストア）</vt:lpstr>
      <vt:lpstr>アンケート結果②（オンラインストア）</vt:lpstr>
      <vt:lpstr>アンケート結果③（Rock FOM）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:creator>清水　智子</dc:creator>
  <cp:lastModifiedBy>智子 清水</cp:lastModifiedBy>
  <cp:revision>1</cp:revision>
  <dcterms:created xsi:type="dcterms:W3CDTF">2022-05-20T01:10:58Z</dcterms:created>
  <dcterms:modified xsi:type="dcterms:W3CDTF">2025-10-22T05:46:53Z</dcterms:modified>
</cp:coreProperties>
</file>