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60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9401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250687-427C-48AC-BBC6-7AB33EFEB986}" v="5" dt="2025-10-11T08:23:32.220"/>
    <p1510:client id="{B6CCF294-51F4-4A0C-A4E4-1C8EF13BECA7}" v="1" dt="2025-10-12T02:53:23.5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85185" autoAdjust="0"/>
  </p:normalViewPr>
  <p:slideViewPr>
    <p:cSldViewPr snapToGrid="0">
      <p:cViewPr varScale="1">
        <p:scale>
          <a:sx n="102" d="100"/>
          <a:sy n="102" d="100"/>
        </p:scale>
        <p:origin x="95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智子 清水" userId="c9f1982d0772f02f" providerId="LiveId" clId="{157EE8B5-58E7-46A1-9427-E8B15BC2114B}"/>
    <pc:docChg chg="custSel modSld">
      <pc:chgData name="智子 清水" userId="c9f1982d0772f02f" providerId="LiveId" clId="{157EE8B5-58E7-46A1-9427-E8B15BC2114B}" dt="2025-10-12T03:50:38.605" v="197" actId="20577"/>
      <pc:docMkLst>
        <pc:docMk/>
      </pc:docMkLst>
      <pc:sldChg chg="addSp delSp modSp mod">
        <pc:chgData name="智子 清水" userId="c9f1982d0772f02f" providerId="LiveId" clId="{157EE8B5-58E7-46A1-9427-E8B15BC2114B}" dt="2025-10-12T03:50:38.605" v="197" actId="20577"/>
        <pc:sldMkLst>
          <pc:docMk/>
          <pc:sldMk cId="2846062240" sldId="259"/>
        </pc:sldMkLst>
        <pc:graphicFrameChg chg="del mod modGraphic">
          <ac:chgData name="智子 清水" userId="c9f1982d0772f02f" providerId="LiveId" clId="{157EE8B5-58E7-46A1-9427-E8B15BC2114B}" dt="2025-10-12T02:53:22.426" v="2" actId="478"/>
          <ac:graphicFrameMkLst>
            <pc:docMk/>
            <pc:sldMk cId="2846062240" sldId="259"/>
            <ac:graphicFrameMk id="3" creationId="{EDA178F9-A412-81CF-85CB-5B2F737402CF}"/>
          </ac:graphicFrameMkLst>
        </pc:graphicFrameChg>
        <pc:graphicFrameChg chg="add mod modGraphic">
          <ac:chgData name="智子 清水" userId="c9f1982d0772f02f" providerId="LiveId" clId="{157EE8B5-58E7-46A1-9427-E8B15BC2114B}" dt="2025-10-12T03:50:38.605" v="197" actId="20577"/>
          <ac:graphicFrameMkLst>
            <pc:docMk/>
            <pc:sldMk cId="2846062240" sldId="259"/>
            <ac:graphicFrameMk id="4" creationId="{B5DAB8FA-6E32-DB1B-E655-58D2FECA44A9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C804C-C79C-4D8B-8E31-EFF559E54119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6A36B-650A-4C33-A7B8-0FBE3570A5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313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42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04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36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5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3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2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8108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9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1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35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16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550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137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392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13FBB-0600-F6E5-6919-18F5B9FFC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04047"/>
            <a:ext cx="8361229" cy="2098226"/>
          </a:xfrm>
        </p:spPr>
        <p:txBody>
          <a:bodyPr/>
          <a:lstStyle/>
          <a:p>
            <a:r>
              <a:rPr kumimoji="1" lang="en-US" altLang="ja-JP" sz="8800" dirty="0"/>
              <a:t>REPET</a:t>
            </a:r>
            <a:r>
              <a:rPr lang="ja-JP" altLang="en-US" sz="8800" dirty="0"/>
              <a:t>企画</a:t>
            </a:r>
            <a:br>
              <a:rPr lang="en-US" altLang="ja-JP" sz="6600" dirty="0"/>
            </a:br>
            <a:r>
              <a:rPr lang="ja-JP" altLang="en-US" sz="3200" dirty="0"/>
              <a:t>経過報告と今後の方針</a:t>
            </a:r>
            <a:endParaRPr kumimoji="1" lang="ja-JP" altLang="en-US" sz="66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F58C96-513B-678C-73E6-10DDAEB1F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4448650"/>
            <a:ext cx="6831673" cy="1086237"/>
          </a:xfrm>
        </p:spPr>
        <p:txBody>
          <a:bodyPr/>
          <a:lstStyle/>
          <a:p>
            <a:r>
              <a:rPr kumimoji="1" lang="ja-JP" altLang="en-US" dirty="0"/>
              <a:t>株式会社ふく服</a:t>
            </a:r>
            <a:endParaRPr kumimoji="1" lang="en-US" altLang="ja-JP" dirty="0"/>
          </a:p>
          <a:p>
            <a:r>
              <a:rPr lang="ja-JP" altLang="en-US" dirty="0"/>
              <a:t>プロモーション事業部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507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A8F6F-D687-8B08-5CE5-497B747B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E3829-4490-4410-378A-734777A7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79373"/>
            <a:ext cx="7659858" cy="40880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/>
              <a:t>SDGs</a:t>
            </a:r>
            <a:r>
              <a:rPr kumimoji="1" lang="ja-JP" altLang="en-US" sz="2400" dirty="0"/>
              <a:t>の取り組みの一環として、</a:t>
            </a:r>
            <a:br>
              <a:rPr kumimoji="1" lang="en-US" altLang="ja-JP" sz="2400" dirty="0"/>
            </a:br>
            <a:r>
              <a:rPr kumimoji="1" lang="ja-JP" altLang="en-US" sz="2400" dirty="0"/>
              <a:t>ペットボトルのリサイクル繊維を使用して作られた</a:t>
            </a:r>
            <a:br>
              <a:rPr lang="en-US" altLang="ja-JP" sz="2400" dirty="0"/>
            </a:br>
            <a:r>
              <a:rPr kumimoji="1" lang="ja-JP" altLang="en-US" sz="2400" dirty="0"/>
              <a:t>衣服ブランド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「</a:t>
            </a:r>
            <a:r>
              <a:rPr kumimoji="1" lang="en-US" altLang="ja-JP" sz="3600" b="1" i="1" dirty="0">
                <a:solidFill>
                  <a:schemeClr val="accent6"/>
                </a:solidFill>
              </a:rPr>
              <a:t>REPET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」</a:t>
            </a:r>
            <a:r>
              <a:rPr kumimoji="1" lang="ja-JP" altLang="en-US" sz="2400" dirty="0"/>
              <a:t>シリーズを</a:t>
            </a:r>
            <a:br>
              <a:rPr kumimoji="1" lang="en-US" altLang="ja-JP" sz="2400" dirty="0"/>
            </a:br>
            <a:r>
              <a:rPr kumimoji="1" lang="ja-JP" altLang="en-US" sz="2400" dirty="0"/>
              <a:t>制作しています。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/>
              <a:t>REPET</a:t>
            </a:r>
            <a:r>
              <a:rPr kumimoji="1" lang="ja-JP" altLang="en-US" sz="2400" dirty="0"/>
              <a:t>プロジェクトの経過報告と</a:t>
            </a:r>
            <a:br>
              <a:rPr kumimoji="1" lang="en-US" altLang="ja-JP" sz="2400" dirty="0"/>
            </a:br>
            <a:r>
              <a:rPr kumimoji="1" lang="ja-JP" altLang="en-US" sz="2400" dirty="0"/>
              <a:t>今後の方針についてご説明します。</a:t>
            </a:r>
          </a:p>
          <a:p>
            <a:pPr>
              <a:lnSpc>
                <a:spcPct val="150000"/>
              </a:lnSpc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7413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F6FEB-2DAE-6873-4360-E87ADCD67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プロジェクトの推移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5DAB8FA-6E32-DB1B-E655-58D2FECA44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018037"/>
              </p:ext>
            </p:extLst>
          </p:nvPr>
        </p:nvGraphicFramePr>
        <p:xfrm>
          <a:off x="1051611" y="1718907"/>
          <a:ext cx="10401957" cy="4166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7319">
                  <a:extLst>
                    <a:ext uri="{9D8B030D-6E8A-4147-A177-3AD203B41FA5}">
                      <a16:colId xmlns:a16="http://schemas.microsoft.com/office/drawing/2014/main" val="1871487419"/>
                    </a:ext>
                  </a:extLst>
                </a:gridCol>
                <a:gridCol w="3467319">
                  <a:extLst>
                    <a:ext uri="{9D8B030D-6E8A-4147-A177-3AD203B41FA5}">
                      <a16:colId xmlns:a16="http://schemas.microsoft.com/office/drawing/2014/main" val="4093736815"/>
                    </a:ext>
                  </a:extLst>
                </a:gridCol>
                <a:gridCol w="3467319">
                  <a:extLst>
                    <a:ext uri="{9D8B030D-6E8A-4147-A177-3AD203B41FA5}">
                      <a16:colId xmlns:a16="http://schemas.microsoft.com/office/drawing/2014/main" val="1048584479"/>
                    </a:ext>
                  </a:extLst>
                </a:gridCol>
              </a:tblGrid>
              <a:tr h="69442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年月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イベント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180864"/>
                  </a:ext>
                </a:extLst>
              </a:tr>
              <a:tr h="694429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</a:t>
                      </a:r>
                      <a:r>
                        <a:rPr kumimoji="1" lang="en-US" altLang="ja-JP" dirty="0"/>
                        <a:t>REPET</a:t>
                      </a:r>
                      <a:r>
                        <a:rPr kumimoji="1" lang="ja-JP" altLang="en-US" dirty="0"/>
                        <a:t>」発表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展示会で発表後、店頭販売を開始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004563"/>
                  </a:ext>
                </a:extLst>
              </a:tr>
              <a:tr h="6944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ふく服オンライン開始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オンラインストアを開設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422935"/>
                  </a:ext>
                </a:extLst>
              </a:tr>
              <a:tr h="6944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ふく服コミュニティー開始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コーディネイトをシェアする</a:t>
                      </a:r>
                      <a:r>
                        <a:rPr kumimoji="1" lang="en-US" altLang="ja-JP" dirty="0"/>
                        <a:t>SNS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948547"/>
                  </a:ext>
                </a:extLst>
              </a:tr>
              <a:tr h="6944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Rock FOM</a:t>
                      </a:r>
                      <a:r>
                        <a:rPr kumimoji="1" lang="ja-JP" altLang="en-US" dirty="0"/>
                        <a:t>に出店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音楽フェスで</a:t>
                      </a:r>
                      <a:r>
                        <a:rPr kumimoji="1" lang="en-US" altLang="ja-JP" dirty="0"/>
                        <a:t>T</a:t>
                      </a:r>
                      <a:r>
                        <a:rPr kumimoji="1" lang="ja-JP" altLang="en-US" dirty="0"/>
                        <a:t>シャツを販売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0477275"/>
                  </a:ext>
                </a:extLst>
              </a:tr>
              <a:tr h="6944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コラボ商品第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ワンピースを制作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5002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06224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6521</TotalTime>
  <Words>135</Words>
  <Application>Microsoft Office PowerPoint</Application>
  <PresentationFormat>ワイド画面</PresentationFormat>
  <Paragraphs>27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游ゴシック</vt:lpstr>
      <vt:lpstr>Franklin Gothic Book</vt:lpstr>
      <vt:lpstr>トリミング</vt:lpstr>
      <vt:lpstr>REPET企画 経過報告と今後の方針</vt:lpstr>
      <vt:lpstr>概要</vt:lpstr>
      <vt:lpstr>プロジェクトの推移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REPET企画 経過報告と今後の方針</dc:title>
  <dc:creator>清水　智子</dc:creator>
  <cp:lastModifiedBy>智子 清水</cp:lastModifiedBy>
  <cp:revision>2</cp:revision>
  <dcterms:created xsi:type="dcterms:W3CDTF">2022-05-20T01:10:58Z</dcterms:created>
  <dcterms:modified xsi:type="dcterms:W3CDTF">2025-10-12T03:50:40Z</dcterms:modified>
</cp:coreProperties>
</file>