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50687-427C-48AC-BBC6-7AB33EFEB986}" v="5" dt="2025-10-11T08:23:32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custSel modSld">
      <pc:chgData name="智子 清水" userId="c9f1982d0772f02f" providerId="LiveId" clId="{157EE8B5-58E7-46A1-9427-E8B15BC2114B}" dt="2025-10-12T02:52:53.406" v="264" actId="20577"/>
      <pc:docMkLst>
        <pc:docMk/>
      </pc:docMkLst>
      <pc:sldChg chg="addSp modSp mod">
        <pc:chgData name="智子 清水" userId="c9f1982d0772f02f" providerId="LiveId" clId="{157EE8B5-58E7-46A1-9427-E8B15BC2114B}" dt="2025-10-12T02:52:53.406" v="264" actId="20577"/>
        <pc:sldMkLst>
          <pc:docMk/>
          <pc:sldMk cId="2846062240" sldId="259"/>
        </pc:sldMkLst>
        <pc:graphicFrameChg chg="add mod modGraphic">
          <ac:chgData name="智子 清水" userId="c9f1982d0772f02f" providerId="LiveId" clId="{157EE8B5-58E7-46A1-9427-E8B15BC2114B}" dt="2025-10-12T02:52:53.406" v="264" actId="20577"/>
          <ac:graphicFrameMkLst>
            <pc:docMk/>
            <pc:sldMk cId="2846062240" sldId="259"/>
            <ac:graphicFrameMk id="3" creationId="{EDA178F9-A412-81CF-85CB-5B2F737402C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4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DA178F9-A412-81CF-85CB-5B2F73740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73701"/>
              </p:ext>
            </p:extLst>
          </p:nvPr>
        </p:nvGraphicFramePr>
        <p:xfrm>
          <a:off x="2032000" y="719666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87148741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93736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イベント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180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004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22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ふく服コミュニティー開始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94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 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47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/>
                        <a:t>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02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55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6453</TotalTime>
  <Words>108</Words>
  <Application>Microsoft Office PowerPoint</Application>
  <PresentationFormat>ワイド画面</PresentationFormat>
  <Paragraphs>21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1</cp:revision>
  <dcterms:created xsi:type="dcterms:W3CDTF">2022-05-20T01:10:58Z</dcterms:created>
  <dcterms:modified xsi:type="dcterms:W3CDTF">2025-10-12T02:52:55Z</dcterms:modified>
</cp:coreProperties>
</file>