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子 清水" userId="c9f1982d0772f02f" providerId="LiveId" clId="{157EE8B5-58E7-46A1-9427-E8B15BC2114B}"/>
    <pc:docChg chg="modSld">
      <pc:chgData name="智子 清水" userId="c9f1982d0772f02f" providerId="LiveId" clId="{157EE8B5-58E7-46A1-9427-E8B15BC2114B}" dt="2025-10-22T03:24:51.736" v="247" actId="1076"/>
      <pc:docMkLst>
        <pc:docMk/>
      </pc:docMkLst>
      <pc:sldChg chg="modSp mod">
        <pc:chgData name="智子 清水" userId="c9f1982d0772f02f" providerId="LiveId" clId="{157EE8B5-58E7-46A1-9427-E8B15BC2114B}" dt="2025-10-22T03:24:51.736" v="247" actId="1076"/>
        <pc:sldMkLst>
          <pc:docMk/>
          <pc:sldMk cId="3676961009" sldId="265"/>
        </pc:sldMkLst>
        <pc:graphicFrameChg chg="mod modGraphic">
          <ac:chgData name="智子 清水" userId="c9f1982d0772f02f" providerId="LiveId" clId="{157EE8B5-58E7-46A1-9427-E8B15BC2114B}" dt="2025-10-22T03:24:51.736" v="247" actId="1076"/>
          <ac:graphicFrameMkLst>
            <pc:docMk/>
            <pc:sldMk cId="3676961009" sldId="265"/>
            <ac:graphicFrameMk id="3" creationId="{420C34E9-B026-BE6D-519C-040185057C3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2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47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458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57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4141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422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575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92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70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64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0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00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89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78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72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59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FE201-FAA7-4CF3-84F2-7E4B64F7F614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BE9BAFA-BB10-4F9E-8CAE-15AC27B329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63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B5D81C-23FD-75FA-0824-9557715D5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全社ウォーキング</a:t>
            </a:r>
            <a:br>
              <a:rPr kumimoji="1" lang="en-US" altLang="ja-JP" dirty="0"/>
            </a:br>
            <a:r>
              <a:rPr kumimoji="1" lang="ja-JP" altLang="en-US" dirty="0"/>
              <a:t>イベント企画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2F2F93-A033-EAE3-3B86-AC95D664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4012" y="4908963"/>
            <a:ext cx="1789991" cy="858792"/>
          </a:xfrm>
        </p:spPr>
        <p:txBody>
          <a:bodyPr/>
          <a:lstStyle/>
          <a:p>
            <a:r>
              <a:rPr kumimoji="1" lang="en-US" altLang="ja-JP" dirty="0"/>
              <a:t>2023</a:t>
            </a:r>
            <a:r>
              <a:rPr kumimoji="1" lang="ja-JP" altLang="en-US" dirty="0"/>
              <a:t>年度版</a:t>
            </a:r>
            <a:endParaRPr kumimoji="1" lang="en-US" altLang="ja-JP" dirty="0"/>
          </a:p>
          <a:p>
            <a:r>
              <a:rPr lang="ja-JP" altLang="en-US" dirty="0"/>
              <a:t>健康推進室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037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CACB59-40D0-337C-256B-B2A50111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イベントのねらい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556A73-8DC5-3580-C12A-EDC0729ED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社員の健康促進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テレワーク推進による運動不足を解消する。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調査の結果、</a:t>
            </a:r>
            <a:r>
              <a:rPr kumimoji="1" lang="en-US" altLang="ja-JP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78</a:t>
            </a:r>
            <a:r>
              <a:rPr kumimoji="1" lang="ja-JP" altLang="en-US" sz="3200" dirty="0">
                <a:solidFill>
                  <a:schemeClr val="accent1"/>
                </a:solidFill>
                <a:latin typeface="Arial Black" panose="020B0A04020102020204" pitchFamily="34" charset="0"/>
              </a:rPr>
              <a:t>％</a:t>
            </a:r>
            <a:r>
              <a:rPr kumimoji="1" lang="ja-JP" altLang="en-US" sz="2000" dirty="0"/>
              <a:t>が運動不足を感じている。</a:t>
            </a:r>
            <a:endParaRPr kumimoji="1" lang="en-US" altLang="ja-JP" sz="20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社員のコミュニケーション促進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テレワーク推進によるコミュニケーション不足を解消する。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8AB3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調査の結果、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lack" panose="020B0A04020102020204" pitchFamily="34" charset="0"/>
                <a:ea typeface="ＭＳ Ｐゴシック" panose="020B0600070205080204" pitchFamily="50" charset="-128"/>
              </a:rPr>
              <a:t>74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Black" panose="020B0A04020102020204" pitchFamily="34" charset="0"/>
                <a:ea typeface="ＭＳ Ｐゴシック" panose="020B0600070205080204" pitchFamily="50" charset="-128"/>
              </a:rPr>
              <a:t>％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t>がコミュニケーション不足を感じている。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34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春のウォーキングイベント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5</a:t>
            </a:r>
            <a:r>
              <a:rPr lang="ja-JP" altLang="en-US" sz="2000" dirty="0"/>
              <a:t>月</a:t>
            </a:r>
            <a:r>
              <a:rPr lang="en-US" altLang="ja-JP" sz="2000" dirty="0"/>
              <a:t>31</a:t>
            </a:r>
            <a:r>
              <a:rPr lang="ja-JP" altLang="en-US" sz="2000" dirty="0"/>
              <a:t>日（月）～</a:t>
            </a:r>
            <a:r>
              <a:rPr lang="en-US" altLang="ja-JP" sz="2000" dirty="0"/>
              <a:t>5</a:t>
            </a:r>
            <a:r>
              <a:rPr lang="ja-JP" altLang="en-US" sz="2000" dirty="0"/>
              <a:t>月</a:t>
            </a:r>
            <a:r>
              <a:rPr lang="en-US" altLang="ja-JP" sz="2000" dirty="0"/>
              <a:t>31</a:t>
            </a:r>
            <a:r>
              <a:rPr lang="ja-JP" altLang="en-US" sz="2000" dirty="0"/>
              <a:t>日（水）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累計</a:t>
            </a:r>
            <a:r>
              <a:rPr kumimoji="1" lang="en-US" altLang="ja-JP" sz="2000" dirty="0"/>
              <a:t>25</a:t>
            </a:r>
            <a:r>
              <a:rPr kumimoji="1" lang="ja-JP" altLang="en-US" sz="2000" dirty="0"/>
              <a:t>万歩を達成した参加者全員にギフトカード</a:t>
            </a:r>
            <a:r>
              <a:rPr kumimoji="1" lang="en-US" altLang="ja-JP" sz="2000" dirty="0"/>
              <a:t>500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参加申し込み時にウェアラブル端末購入クーポンを進呈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403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秋のウォーキングイベント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11</a:t>
            </a:r>
            <a:r>
              <a:rPr lang="ja-JP" altLang="en-US" sz="2000" dirty="0"/>
              <a:t>月</a:t>
            </a:r>
            <a:r>
              <a:rPr lang="en-US" altLang="ja-JP" sz="2000" dirty="0"/>
              <a:t>1</a:t>
            </a:r>
            <a:r>
              <a:rPr lang="ja-JP" altLang="en-US" sz="2000" dirty="0"/>
              <a:t>日（水）～</a:t>
            </a:r>
            <a:r>
              <a:rPr lang="en-US" altLang="ja-JP" sz="2000" dirty="0"/>
              <a:t>11</a:t>
            </a:r>
            <a:r>
              <a:rPr lang="ja-JP" altLang="en-US" sz="2000" dirty="0"/>
              <a:t>月</a:t>
            </a:r>
            <a:r>
              <a:rPr lang="en-US" altLang="ja-JP" sz="2000" dirty="0"/>
              <a:t>30</a:t>
            </a:r>
            <a:r>
              <a:rPr lang="ja-JP" altLang="en-US" sz="2000" dirty="0"/>
              <a:t>日（木）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毎日</a:t>
            </a:r>
            <a:r>
              <a:rPr lang="en-US" altLang="ja-JP" sz="2000" dirty="0"/>
              <a:t>8,000</a:t>
            </a:r>
            <a:r>
              <a:rPr lang="ja-JP" altLang="en-US" sz="2000" dirty="0"/>
              <a:t>歩</a:t>
            </a:r>
            <a:r>
              <a:rPr kumimoji="1" lang="ja-JP" altLang="en-US" sz="2000" dirty="0"/>
              <a:t>を達成した参加者全員にギフトカード</a:t>
            </a:r>
            <a:r>
              <a:rPr kumimoji="1" lang="en-US" altLang="ja-JP" sz="2000" dirty="0"/>
              <a:t>1,000</a:t>
            </a:r>
            <a:r>
              <a:rPr kumimoji="1" lang="ja-JP" altLang="en-US" sz="2000" dirty="0"/>
              <a:t>円分を進呈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平均</a:t>
            </a:r>
            <a:r>
              <a:rPr lang="en-US" altLang="ja-JP" sz="2000" dirty="0"/>
              <a:t>8,000</a:t>
            </a:r>
            <a:r>
              <a:rPr lang="ja-JP" altLang="en-US" sz="2000" dirty="0"/>
              <a:t>歩以上達成でもギフトカード</a:t>
            </a:r>
            <a:r>
              <a:rPr lang="en-US" altLang="ja-JP" sz="2000" dirty="0"/>
              <a:t>500</a:t>
            </a:r>
            <a:r>
              <a:rPr lang="ja-JP" altLang="en-US" sz="2000" dirty="0"/>
              <a:t>円分を進呈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9456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2DFD4-3E03-8BA3-46C1-7C99EE728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r>
              <a:rPr kumimoji="1" lang="ja-JP" altLang="en-US" dirty="0"/>
              <a:t>のウォーキングイベント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D00249-EEC0-5F10-315B-E8A4EC584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イベント概要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ja-JP" sz="2000" dirty="0"/>
              <a:t>2</a:t>
            </a:r>
            <a:r>
              <a:rPr lang="ja-JP" altLang="en-US" sz="2000" dirty="0"/>
              <a:t>月</a:t>
            </a:r>
            <a:r>
              <a:rPr lang="en-US" altLang="ja-JP" sz="2000" dirty="0"/>
              <a:t>1</a:t>
            </a:r>
            <a:r>
              <a:rPr lang="ja-JP" altLang="en-US" sz="2000" dirty="0"/>
              <a:t>日（木）～</a:t>
            </a:r>
            <a:r>
              <a:rPr lang="en-US" altLang="ja-JP" sz="2000" dirty="0"/>
              <a:t>2</a:t>
            </a:r>
            <a:r>
              <a:rPr lang="ja-JP" altLang="en-US" sz="2000" dirty="0"/>
              <a:t>月</a:t>
            </a:r>
            <a:r>
              <a:rPr lang="en-US" altLang="ja-JP" sz="2000" dirty="0"/>
              <a:t>29</a:t>
            </a:r>
            <a:r>
              <a:rPr lang="ja-JP" altLang="en-US" sz="2000" dirty="0"/>
              <a:t>日（木）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コミュニケーション促進のため、チーム対抗で累計歩数を競う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チームの順位に応じて、メンバー全員にギフトカードを進呈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008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303BD0-CD1F-4B82-BFD1-63D9E2609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冬のウォーキングイベント賞品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420C34E9-B026-BE6D-519C-040185057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4544"/>
              </p:ext>
            </p:extLst>
          </p:nvPr>
        </p:nvGraphicFramePr>
        <p:xfrm>
          <a:off x="2032000" y="729092"/>
          <a:ext cx="81280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4850874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896918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１位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記念品、提携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64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位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771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500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記念品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699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社長ニアピン賞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ギフトカード</a:t>
                      </a:r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円分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社長の累計歩数に一番近い参加者が対象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909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96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A37FC-E1D6-3E9C-5CB1-0403704D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ウォーキングイベントに関する連絡先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60B2D9-6F00-720E-A30D-BD6364DAF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accent1"/>
                </a:solidFill>
              </a:rPr>
              <a:t>健康推進室</a:t>
            </a:r>
            <a:endParaRPr kumimoji="1"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000" dirty="0"/>
              <a:t>内線</a:t>
            </a:r>
            <a:r>
              <a:rPr lang="en-US" altLang="ja-JP" sz="2000" dirty="0"/>
              <a:t>715-631</a:t>
            </a:r>
          </a:p>
          <a:p>
            <a:pPr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accent1"/>
                </a:solidFill>
              </a:rPr>
              <a:t>総務部</a:t>
            </a:r>
            <a:endParaRPr kumimoji="1" lang="en-US" altLang="ja-JP" sz="2400" b="1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000" dirty="0"/>
              <a:t>佐藤（内線</a:t>
            </a:r>
            <a:r>
              <a:rPr lang="en-US" altLang="ja-JP" sz="2000" dirty="0"/>
              <a:t>716-832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2000" dirty="0"/>
              <a:t>中村（内線</a:t>
            </a:r>
            <a:r>
              <a:rPr kumimoji="1" lang="en-US" altLang="ja-JP" sz="2000" dirty="0"/>
              <a:t>716-793</a:t>
            </a:r>
            <a:r>
              <a:rPr kumimoji="1" lang="ja-JP" altLang="en-US" sz="20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2367027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</TotalTime>
  <Words>259</Words>
  <Application>Microsoft Office PowerPoint</Application>
  <PresentationFormat>ワイド画面</PresentationFormat>
  <Paragraphs>44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Wingdings</vt:lpstr>
      <vt:lpstr>Wingdings 3</vt:lpstr>
      <vt:lpstr>ファセット</vt:lpstr>
      <vt:lpstr>全社ウォーキング イベント企画</vt:lpstr>
      <vt:lpstr>イベントのねらい</vt:lpstr>
      <vt:lpstr>春のウォーキングイベント</vt:lpstr>
      <vt:lpstr>秋のウォーキングイベント</vt:lpstr>
      <vt:lpstr>冬のウォーキングイベント</vt:lpstr>
      <vt:lpstr>冬のウォーキングイベント賞品</vt:lpstr>
      <vt:lpstr>ウォーキングイベントに関する連絡先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全社ウォーキング イベント企画</dc:title>
  <dc:creator>清水　智子</dc:creator>
  <cp:lastModifiedBy>智子 清水</cp:lastModifiedBy>
  <cp:revision>1</cp:revision>
  <dcterms:created xsi:type="dcterms:W3CDTF">2022-09-03T19:41:27Z</dcterms:created>
  <dcterms:modified xsi:type="dcterms:W3CDTF">2025-10-22T03:24:56Z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2022-07-25T05:47:56Z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7cbf53e1-17d9-49dd-9925-6da3bc6c0aa5</vt:lpwstr>
  </property>
  <property fmtid="{D5CDD505-2E9C-101B-9397-08002B2CF9AE}" pid="8" name="MSIP_Label_a7295cc1-d279-42ac-ab4d-3b0f4fece050_ContentBits">
    <vt:lpwstr>0</vt:lpwstr>
  </property>
</Properties>
</file>