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60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CCF294-51F4-4A0C-A4E4-1C8EF13BECA7}" v="1" dt="2025-10-12T02:53:23.5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7413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5DAB8FA-6E32-DB1B-E655-58D2FECA44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408567"/>
              </p:ext>
            </p:extLst>
          </p:nvPr>
        </p:nvGraphicFramePr>
        <p:xfrm>
          <a:off x="1051611" y="1718907"/>
          <a:ext cx="10401957" cy="4166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0698">
                  <a:extLst>
                    <a:ext uri="{9D8B030D-6E8A-4147-A177-3AD203B41FA5}">
                      <a16:colId xmlns:a16="http://schemas.microsoft.com/office/drawing/2014/main" val="1871487419"/>
                    </a:ext>
                  </a:extLst>
                </a:gridCol>
                <a:gridCol w="3572759">
                  <a:extLst>
                    <a:ext uri="{9D8B030D-6E8A-4147-A177-3AD203B41FA5}">
                      <a16:colId xmlns:a16="http://schemas.microsoft.com/office/drawing/2014/main" val="4093736815"/>
                    </a:ext>
                  </a:extLst>
                </a:gridCol>
                <a:gridCol w="4958500">
                  <a:extLst>
                    <a:ext uri="{9D8B030D-6E8A-4147-A177-3AD203B41FA5}">
                      <a16:colId xmlns:a16="http://schemas.microsoft.com/office/drawing/2014/main" val="1048584479"/>
                    </a:ext>
                  </a:extLst>
                </a:gridCol>
              </a:tblGrid>
              <a:tr h="69442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イベント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180864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展示会で発表後、店頭販売を開始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004563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オンラインストアを開設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22935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ふく服コミュニティー開始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コーディネイトをシェアする</a:t>
                      </a:r>
                      <a:r>
                        <a:rPr kumimoji="1" lang="en-US" altLang="ja-JP" dirty="0"/>
                        <a:t>SNS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948547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 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音楽フェスで</a:t>
                      </a:r>
                      <a:r>
                        <a:rPr kumimoji="1" lang="en-US" altLang="ja-JP" dirty="0"/>
                        <a:t>T</a:t>
                      </a:r>
                      <a:r>
                        <a:rPr kumimoji="1" lang="ja-JP" altLang="en-US" dirty="0"/>
                        <a:t>シャツを販売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477275"/>
                  </a:ext>
                </a:extLst>
              </a:tr>
              <a:tr h="694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ワンピースを制作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002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6522</TotalTime>
  <Words>135</Words>
  <Application>Microsoft Office PowerPoint</Application>
  <PresentationFormat>ワイド画面</PresentationFormat>
  <Paragraphs>27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:creator>清水　智子</dc:creator>
  <cp:lastModifiedBy>智子 清水</cp:lastModifiedBy>
  <cp:revision>3</cp:revision>
  <dcterms:created xsi:type="dcterms:W3CDTF">2022-05-20T01:10:58Z</dcterms:created>
  <dcterms:modified xsi:type="dcterms:W3CDTF">2025-10-22T03:23:16Z</dcterms:modified>
</cp:coreProperties>
</file>