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AE1F29-81A9-4C4F-AC37-9175DFFBD1F1}" v="2" dt="2025-10-11T08:00:13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addSld modSld">
      <pc:chgData name="智子 清水" userId="c9f1982d0772f02f" providerId="LiveId" clId="{157EE8B5-58E7-46A1-9427-E8B15BC2114B}" dt="2025-10-11T08:01:58.982" v="482" actId="20577"/>
      <pc:docMkLst>
        <pc:docMk/>
      </pc:docMkLst>
      <pc:sldChg chg="modSp mod">
        <pc:chgData name="智子 清水" userId="c9f1982d0772f02f" providerId="LiveId" clId="{157EE8B5-58E7-46A1-9427-E8B15BC2114B}" dt="2025-10-11T05:55:10.634" v="2" actId="2710"/>
        <pc:sldMkLst>
          <pc:docMk/>
          <pc:sldMk cId="4252948374" sldId="258"/>
        </pc:sldMkLst>
        <pc:spChg chg="mod">
          <ac:chgData name="智子 清水" userId="c9f1982d0772f02f" providerId="LiveId" clId="{157EE8B5-58E7-46A1-9427-E8B15BC2114B}" dt="2025-10-11T05:55:10.634" v="2" actId="2710"/>
          <ac:spMkLst>
            <pc:docMk/>
            <pc:sldMk cId="4252948374" sldId="258"/>
            <ac:spMk id="3" creationId="{C31284A5-9998-2145-19D5-5A8EC6183083}"/>
          </ac:spMkLst>
        </pc:spChg>
      </pc:sldChg>
      <pc:sldChg chg="modSp add mod">
        <pc:chgData name="智子 清水" userId="c9f1982d0772f02f" providerId="LiveId" clId="{157EE8B5-58E7-46A1-9427-E8B15BC2114B}" dt="2025-10-11T06:21:39.066" v="260" actId="6549"/>
        <pc:sldMkLst>
          <pc:docMk/>
          <pc:sldMk cId="320007442" sldId="259"/>
        </pc:sldMkLst>
        <pc:spChg chg="mod">
          <ac:chgData name="智子 清水" userId="c9f1982d0772f02f" providerId="LiveId" clId="{157EE8B5-58E7-46A1-9427-E8B15BC2114B}" dt="2025-10-11T06:17:11.759" v="18" actId="20577"/>
          <ac:spMkLst>
            <pc:docMk/>
            <pc:sldMk cId="320007442" sldId="259"/>
            <ac:spMk id="2" creationId="{D56B7E90-7A5C-DAC8-768E-B949C85E5A4E}"/>
          </ac:spMkLst>
        </pc:spChg>
        <pc:spChg chg="mod">
          <ac:chgData name="智子 清水" userId="c9f1982d0772f02f" providerId="LiveId" clId="{157EE8B5-58E7-46A1-9427-E8B15BC2114B}" dt="2025-10-11T06:21:39.066" v="260" actId="6549"/>
          <ac:spMkLst>
            <pc:docMk/>
            <pc:sldMk cId="320007442" sldId="259"/>
            <ac:spMk id="3" creationId="{C31284A5-9998-2145-19D5-5A8EC6183083}"/>
          </ac:spMkLst>
        </pc:spChg>
      </pc:sldChg>
      <pc:sldChg chg="modSp add mod">
        <pc:chgData name="智子 清水" userId="c9f1982d0772f02f" providerId="LiveId" clId="{157EE8B5-58E7-46A1-9427-E8B15BC2114B}" dt="2025-10-11T08:01:58.982" v="482" actId="20577"/>
        <pc:sldMkLst>
          <pc:docMk/>
          <pc:sldMk cId="561841084" sldId="260"/>
        </pc:sldMkLst>
        <pc:spChg chg="mod">
          <ac:chgData name="智子 清水" userId="c9f1982d0772f02f" providerId="LiveId" clId="{157EE8B5-58E7-46A1-9427-E8B15BC2114B}" dt="2025-10-11T08:00:21.786" v="271" actId="20577"/>
          <ac:spMkLst>
            <pc:docMk/>
            <pc:sldMk cId="561841084" sldId="260"/>
            <ac:spMk id="2" creationId="{D56B7E90-7A5C-DAC8-768E-B949C85E5A4E}"/>
          </ac:spMkLst>
        </pc:spChg>
        <pc:spChg chg="mod">
          <ac:chgData name="智子 清水" userId="c9f1982d0772f02f" providerId="LiveId" clId="{157EE8B5-58E7-46A1-9427-E8B15BC2114B}" dt="2025-10-11T08:01:58.982" v="482" actId="20577"/>
          <ac:spMkLst>
            <pc:docMk/>
            <pc:sldMk cId="561841084" sldId="260"/>
            <ac:spMk id="3" creationId="{C31284A5-9998-2145-19D5-5A8EC618308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8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9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2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97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7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2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66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3735C-4D82-FFF7-CF3B-E3C05013D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C80BCB-8C79-58EE-8245-E18EE6316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87" y="4050833"/>
            <a:ext cx="1581115" cy="1096899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76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DA50-5A42-A529-0893-F92993EB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BA8E45-DB51-B9FC-8EC7-50A1C59BD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社員の健康促進</a:t>
            </a:r>
            <a:endParaRPr lang="en-US" altLang="ja-JP" dirty="0"/>
          </a:p>
          <a:p>
            <a:pPr lvl="1"/>
            <a:r>
              <a:rPr lang="ja-JP" altLang="en-US" dirty="0"/>
              <a:t>テレ</a:t>
            </a:r>
            <a:r>
              <a:rPr kumimoji="1" lang="ja-JP" altLang="en-US" dirty="0"/>
              <a:t>ワーク推進による運動不足を解消する</a:t>
            </a:r>
            <a:r>
              <a:rPr lang="ja-JP" altLang="en-US" dirty="0"/>
              <a:t>。</a:t>
            </a:r>
            <a:endParaRPr lang="en-US" altLang="ja-JP" dirty="0"/>
          </a:p>
          <a:p>
            <a:pPr lvl="1"/>
            <a:r>
              <a:rPr kumimoji="1" lang="ja-JP" altLang="en-US" dirty="0"/>
              <a:t>調査の結果、</a:t>
            </a:r>
            <a:r>
              <a:rPr kumimoji="1" lang="en-US" altLang="ja-JP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78</a:t>
            </a:r>
            <a:r>
              <a:rPr kumimoji="1" lang="ja-JP" alt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kumimoji="1" lang="ja-JP" altLang="en-US" dirty="0"/>
              <a:t>が運動不足を感じている。</a:t>
            </a:r>
            <a:endParaRPr kumimoji="1" lang="en-US" altLang="ja-JP" dirty="0"/>
          </a:p>
          <a:p>
            <a:r>
              <a:rPr lang="ja-JP" altLang="en-US" dirty="0"/>
              <a:t>社員のコミュニケーション促進</a:t>
            </a:r>
            <a:endParaRPr lang="en-US" altLang="ja-JP" dirty="0"/>
          </a:p>
          <a:p>
            <a:pPr lvl="1"/>
            <a:r>
              <a:rPr lang="ja-JP" altLang="en-US" dirty="0"/>
              <a:t>テレワーク推進によるコミュニケーション不足を解消する。</a:t>
            </a:r>
            <a:endParaRPr lang="en-US" altLang="ja-JP" dirty="0"/>
          </a:p>
          <a:p>
            <a:pPr lvl="1"/>
            <a:r>
              <a:rPr lang="ja-JP" altLang="en-US" dirty="0"/>
              <a:t>調査の結果、</a:t>
            </a:r>
            <a:r>
              <a:rPr lang="en-US" altLang="ja-JP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74</a:t>
            </a:r>
            <a:r>
              <a:rPr lang="ja-JP" alt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lang="ja-JP" altLang="en-US" dirty="0"/>
              <a:t>がコミュニケーション不足を感じている。</a:t>
            </a:r>
            <a:endParaRPr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314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日（月）～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日（水）</a:t>
            </a:r>
            <a:endParaRPr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dirty="0"/>
              <a:t>累計</a:t>
            </a:r>
            <a:r>
              <a:rPr kumimoji="1" lang="en-US" altLang="ja-JP" dirty="0"/>
              <a:t>25</a:t>
            </a:r>
            <a:r>
              <a:rPr kumimoji="1" lang="ja-JP" altLang="en-US" dirty="0"/>
              <a:t>万歩を達成した参加者全員にギフトカード</a:t>
            </a:r>
            <a:r>
              <a:rPr kumimoji="1" lang="en-US" altLang="ja-JP" dirty="0"/>
              <a:t>500</a:t>
            </a:r>
            <a:r>
              <a:rPr kumimoji="1" lang="ja-JP" altLang="en-US" dirty="0"/>
              <a:t>円分を進呈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dirty="0"/>
              <a:t>参加申し込み時にウェアラブル端末購入クーポンを進呈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52948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日（水）～</a:t>
            </a:r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30</a:t>
            </a:r>
            <a:r>
              <a:rPr lang="ja-JP" altLang="en-US" dirty="0"/>
              <a:t>日（木）</a:t>
            </a:r>
            <a:endParaRPr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dirty="0"/>
              <a:t>毎日</a:t>
            </a:r>
            <a:r>
              <a:rPr kumimoji="1" lang="en-US" altLang="ja-JP" dirty="0"/>
              <a:t>8,000</a:t>
            </a:r>
            <a:r>
              <a:rPr kumimoji="1" lang="ja-JP" altLang="en-US" dirty="0"/>
              <a:t>歩を達成した参加者全員にギフトカード</a:t>
            </a:r>
            <a:r>
              <a:rPr lang="en-US" altLang="ja-JP" dirty="0"/>
              <a:t>1,000</a:t>
            </a:r>
            <a:r>
              <a:rPr kumimoji="1" lang="ja-JP" altLang="en-US" dirty="0"/>
              <a:t>円分を進呈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dirty="0"/>
              <a:t>平均</a:t>
            </a:r>
            <a:r>
              <a:rPr lang="en-US" altLang="ja-JP" dirty="0"/>
              <a:t>8,000</a:t>
            </a:r>
            <a:r>
              <a:rPr lang="ja-JP" altLang="en-US" dirty="0"/>
              <a:t>歩以上達成でもギフトカード</a:t>
            </a:r>
            <a:r>
              <a:rPr lang="en-US" altLang="ja-JP" dirty="0"/>
              <a:t>500</a:t>
            </a:r>
            <a:r>
              <a:rPr lang="ja-JP" altLang="en-US" dirty="0"/>
              <a:t>円分を進呈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0007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2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日（木）～</a:t>
            </a:r>
            <a:r>
              <a:rPr lang="en-US" altLang="ja-JP" dirty="0"/>
              <a:t>2</a:t>
            </a:r>
            <a:r>
              <a:rPr lang="ja-JP" altLang="en-US" dirty="0"/>
              <a:t>月</a:t>
            </a:r>
            <a:r>
              <a:rPr lang="en-US" altLang="ja-JP" dirty="0"/>
              <a:t>29</a:t>
            </a:r>
            <a:r>
              <a:rPr lang="ja-JP" altLang="en-US" dirty="0"/>
              <a:t>日（木）</a:t>
            </a:r>
            <a:endParaRPr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dirty="0"/>
              <a:t>コミュニケーション促進のため、チーム対抗で累計歩数を競う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/>
              <a:t>チームの順位に応じて、メンバー全員にギフトカードを進呈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6184108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1343</TotalTime>
  <Words>200</Words>
  <Application>Microsoft Office PowerPoint</Application>
  <PresentationFormat>ワイド画面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智子 清水</dc:creator>
  <cp:lastModifiedBy>智子 清水</cp:lastModifiedBy>
  <cp:revision>3</cp:revision>
  <dcterms:created xsi:type="dcterms:W3CDTF">2025-10-10T09:35:44Z</dcterms:created>
  <dcterms:modified xsi:type="dcterms:W3CDTF">2025-10-11T08:02:03Z</dcterms:modified>
</cp:coreProperties>
</file>