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96" d="100"/>
          <a:sy n="96" d="100"/>
        </p:scale>
        <p:origin x="1152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2580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2796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270236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338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102977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2570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29745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2118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032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9685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3128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2155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669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8713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211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427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1EDF2-C04D-4058-A216-4BA63349BAEB}" type="datetimeFigureOut">
              <a:rPr kumimoji="1" lang="ja-JP" altLang="en-US" smtClean="0"/>
              <a:t>2025/10/11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2557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D3735C-4D82-FFF7-CF3B-E3C05013DE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全社ウォーキング</a:t>
            </a:r>
            <a:br>
              <a:rPr kumimoji="1" lang="en-US" altLang="ja-JP" dirty="0"/>
            </a:br>
            <a:r>
              <a:rPr kumimoji="1" lang="ja-JP" altLang="en-US" dirty="0"/>
              <a:t>イベント企画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CC80BCB-8C79-58EE-8245-E18EE6316F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92887" y="4050833"/>
            <a:ext cx="1581115" cy="1096899"/>
          </a:xfrm>
        </p:spPr>
        <p:txBody>
          <a:bodyPr/>
          <a:lstStyle/>
          <a:p>
            <a:r>
              <a:rPr kumimoji="1" lang="en-US" altLang="ja-JP" dirty="0"/>
              <a:t>2023</a:t>
            </a:r>
            <a:r>
              <a:rPr kumimoji="1" lang="ja-JP" altLang="en-US" dirty="0"/>
              <a:t>年度</a:t>
            </a:r>
            <a:endParaRPr kumimoji="1" lang="en-US" altLang="ja-JP" dirty="0"/>
          </a:p>
          <a:p>
            <a:r>
              <a:rPr lang="ja-JP" altLang="en-US" dirty="0"/>
              <a:t>健康推進室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37769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B7DA50-5A42-A529-0893-F92993EB35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イベントのねらい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0BA8E45-DB51-B9FC-8EC7-50A1C59BD4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社員の健康促進</a:t>
            </a:r>
            <a:endParaRPr lang="en-US" altLang="ja-JP" dirty="0"/>
          </a:p>
          <a:p>
            <a:pPr lvl="1"/>
            <a:r>
              <a:rPr lang="ja-JP" altLang="en-US" dirty="0"/>
              <a:t>テレ</a:t>
            </a:r>
            <a:r>
              <a:rPr kumimoji="1" lang="ja-JP" altLang="en-US" dirty="0"/>
              <a:t>ワーク推進による運動不足を解消する</a:t>
            </a:r>
            <a:r>
              <a:rPr lang="ja-JP" altLang="en-US" dirty="0"/>
              <a:t>。</a:t>
            </a:r>
            <a:endParaRPr lang="en-US" altLang="ja-JP" dirty="0"/>
          </a:p>
          <a:p>
            <a:pPr lvl="1"/>
            <a:r>
              <a:rPr kumimoji="1" lang="ja-JP" altLang="en-US" dirty="0"/>
              <a:t>調査の結果、</a:t>
            </a:r>
            <a:r>
              <a:rPr kumimoji="1" lang="en-US" altLang="ja-JP" sz="2400" dirty="0">
                <a:solidFill>
                  <a:schemeClr val="accent1"/>
                </a:solidFill>
                <a:latin typeface="Arial Black" panose="020B0A04020102020204" pitchFamily="34" charset="0"/>
              </a:rPr>
              <a:t>78</a:t>
            </a:r>
            <a:r>
              <a:rPr kumimoji="1" lang="ja-JP" altLang="en-US" sz="2400" dirty="0">
                <a:solidFill>
                  <a:schemeClr val="accent1"/>
                </a:solidFill>
                <a:latin typeface="Arial Black" panose="020B0A04020102020204" pitchFamily="34" charset="0"/>
              </a:rPr>
              <a:t>％</a:t>
            </a:r>
            <a:r>
              <a:rPr kumimoji="1" lang="ja-JP" altLang="en-US" dirty="0"/>
              <a:t>が運動不足を感じている。</a:t>
            </a:r>
            <a:endParaRPr kumimoji="1" lang="en-US" altLang="ja-JP" dirty="0"/>
          </a:p>
          <a:p>
            <a:r>
              <a:rPr lang="ja-JP" altLang="en-US" dirty="0"/>
              <a:t>社員のコミュニケーション促進</a:t>
            </a:r>
            <a:endParaRPr lang="en-US" altLang="ja-JP" dirty="0"/>
          </a:p>
          <a:p>
            <a:pPr lvl="1"/>
            <a:r>
              <a:rPr lang="ja-JP" altLang="en-US" dirty="0"/>
              <a:t>テレワーク推進によるコミュニケーション不足を解消する。</a:t>
            </a:r>
            <a:endParaRPr lang="en-US" altLang="ja-JP" dirty="0"/>
          </a:p>
          <a:p>
            <a:pPr lvl="1"/>
            <a:r>
              <a:rPr lang="ja-JP" altLang="en-US" dirty="0"/>
              <a:t>調査の結果、</a:t>
            </a:r>
            <a:r>
              <a:rPr lang="en-US" altLang="ja-JP" sz="2400" dirty="0">
                <a:solidFill>
                  <a:schemeClr val="accent1"/>
                </a:solidFill>
                <a:latin typeface="Arial Black" panose="020B0A04020102020204" pitchFamily="34" charset="0"/>
              </a:rPr>
              <a:t>74</a:t>
            </a:r>
            <a:r>
              <a:rPr lang="ja-JP" altLang="en-US" sz="2400" dirty="0">
                <a:solidFill>
                  <a:schemeClr val="accent1"/>
                </a:solidFill>
                <a:latin typeface="Arial Black" panose="020B0A04020102020204" pitchFamily="34" charset="0"/>
              </a:rPr>
              <a:t>％</a:t>
            </a:r>
            <a:r>
              <a:rPr lang="ja-JP" altLang="en-US" dirty="0"/>
              <a:t>がコミュニケーション不足を感じている。</a:t>
            </a:r>
            <a:endParaRPr lang="en-US" altLang="ja-JP" dirty="0"/>
          </a:p>
          <a:p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4831475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6B7E90-7A5C-DAC8-768E-B949C85E5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春のウォーキングイベント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31284A5-9998-2145-19D5-5A8EC61830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イベント概要</a:t>
            </a:r>
            <a:endParaRPr kumimoji="1" lang="en-US" altLang="ja-JP" dirty="0"/>
          </a:p>
          <a:p>
            <a:r>
              <a:rPr lang="en-US" altLang="ja-JP" dirty="0"/>
              <a:t>5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日（月）～</a:t>
            </a:r>
            <a:r>
              <a:rPr lang="en-US" altLang="ja-JP" dirty="0"/>
              <a:t>5</a:t>
            </a:r>
            <a:r>
              <a:rPr lang="ja-JP" altLang="en-US" dirty="0"/>
              <a:t>月</a:t>
            </a:r>
            <a:r>
              <a:rPr lang="en-US" altLang="ja-JP" dirty="0"/>
              <a:t>31</a:t>
            </a:r>
            <a:r>
              <a:rPr lang="ja-JP" altLang="en-US" dirty="0"/>
              <a:t>日（水）</a:t>
            </a:r>
            <a:endParaRPr lang="en-US" altLang="ja-JP" dirty="0"/>
          </a:p>
          <a:p>
            <a:r>
              <a:rPr kumimoji="1" lang="ja-JP" altLang="en-US" dirty="0"/>
              <a:t>累計</a:t>
            </a:r>
            <a:r>
              <a:rPr kumimoji="1" lang="en-US" altLang="ja-JP" dirty="0"/>
              <a:t>25</a:t>
            </a:r>
            <a:r>
              <a:rPr kumimoji="1" lang="ja-JP" altLang="en-US" dirty="0"/>
              <a:t>万歩を達成した参加者全員にギフトカード</a:t>
            </a:r>
            <a:r>
              <a:rPr kumimoji="1" lang="en-US" altLang="ja-JP" dirty="0"/>
              <a:t>500</a:t>
            </a:r>
            <a:r>
              <a:rPr kumimoji="1" lang="ja-JP" altLang="en-US" dirty="0"/>
              <a:t>円分を進呈</a:t>
            </a:r>
            <a:endParaRPr kumimoji="1" lang="en-US" altLang="ja-JP" dirty="0"/>
          </a:p>
          <a:p>
            <a:r>
              <a:rPr lang="ja-JP" altLang="en-US" dirty="0"/>
              <a:t>参加申し込み時にウェアラブル端末購入クーポン</a:t>
            </a:r>
            <a:r>
              <a:rPr lang="ja-JP" altLang="en-US"/>
              <a:t>を進呈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52948374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1129</TotalTime>
  <Words>111</Words>
  <Application>Microsoft Office PowerPoint</Application>
  <PresentationFormat>ワイド画面</PresentationFormat>
  <Paragraphs>15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Arial</vt:lpstr>
      <vt:lpstr>Arial Black</vt:lpstr>
      <vt:lpstr>Wingdings 3</vt:lpstr>
      <vt:lpstr>ファセット</vt:lpstr>
      <vt:lpstr>全社ウォーキング イベント企画</vt:lpstr>
      <vt:lpstr>イベントのねらい</vt:lpstr>
      <vt:lpstr>春のウォーキングイベント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智子 清水</dc:creator>
  <cp:lastModifiedBy>智子 清水</cp:lastModifiedBy>
  <cp:revision>3</cp:revision>
  <dcterms:created xsi:type="dcterms:W3CDTF">2025-10-10T09:35:44Z</dcterms:created>
  <dcterms:modified xsi:type="dcterms:W3CDTF">2025-10-11T04:28:03Z</dcterms:modified>
</cp:coreProperties>
</file>