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addSld delSld modSld">
      <pc:chgData name="智子 清水" userId="c9f1982d0772f02f" providerId="LiveId" clId="{157EE8B5-58E7-46A1-9427-E8B15BC2114B}" dt="2025-10-11T04:26:01.086" v="304" actId="20577"/>
      <pc:docMkLst>
        <pc:docMk/>
      </pc:docMkLst>
      <pc:sldChg chg="modSp mod">
        <pc:chgData name="智子 清水" userId="c9f1982d0772f02f" providerId="LiveId" clId="{157EE8B5-58E7-46A1-9427-E8B15BC2114B}" dt="2025-10-11T02:59:43.419" v="3" actId="207"/>
        <pc:sldMkLst>
          <pc:docMk/>
          <pc:sldMk cId="3483147570" sldId="257"/>
        </pc:sldMkLst>
        <pc:spChg chg="mod">
          <ac:chgData name="智子 清水" userId="c9f1982d0772f02f" providerId="LiveId" clId="{157EE8B5-58E7-46A1-9427-E8B15BC2114B}" dt="2025-10-11T02:59:43.419" v="3" actId="207"/>
          <ac:spMkLst>
            <pc:docMk/>
            <pc:sldMk cId="3483147570" sldId="257"/>
            <ac:spMk id="3" creationId="{20BA8E45-DB51-B9FC-8EC7-50A1C59BD4C9}"/>
          </ac:spMkLst>
        </pc:spChg>
      </pc:sldChg>
      <pc:sldChg chg="del">
        <pc:chgData name="智子 清水" userId="c9f1982d0772f02f" providerId="LiveId" clId="{157EE8B5-58E7-46A1-9427-E8B15BC2114B}" dt="2025-10-11T02:57:24.437" v="0" actId="47"/>
        <pc:sldMkLst>
          <pc:docMk/>
          <pc:sldMk cId="3316640040" sldId="258"/>
        </pc:sldMkLst>
      </pc:sldChg>
      <pc:sldChg chg="modSp new mod">
        <pc:chgData name="智子 清水" userId="c9f1982d0772f02f" providerId="LiveId" clId="{157EE8B5-58E7-46A1-9427-E8B15BC2114B}" dt="2025-10-11T04:26:01.086" v="304" actId="20577"/>
        <pc:sldMkLst>
          <pc:docMk/>
          <pc:sldMk cId="4252948374" sldId="258"/>
        </pc:sldMkLst>
        <pc:spChg chg="mod">
          <ac:chgData name="智子 清水" userId="c9f1982d0772f02f" providerId="LiveId" clId="{157EE8B5-58E7-46A1-9427-E8B15BC2114B}" dt="2025-10-11T04:24:23.921" v="29" actId="20577"/>
          <ac:spMkLst>
            <pc:docMk/>
            <pc:sldMk cId="4252948374" sldId="258"/>
            <ac:spMk id="2" creationId="{D56B7E90-7A5C-DAC8-768E-B949C85E5A4E}"/>
          </ac:spMkLst>
        </pc:spChg>
        <pc:spChg chg="mod">
          <ac:chgData name="智子 清水" userId="c9f1982d0772f02f" providerId="LiveId" clId="{157EE8B5-58E7-46A1-9427-E8B15BC2114B}" dt="2025-10-11T04:26:01.086" v="304" actId="20577"/>
          <ac:spMkLst>
            <pc:docMk/>
            <pc:sldMk cId="4252948374" sldId="258"/>
            <ac:spMk id="3" creationId="{C31284A5-9998-2145-19D5-5A8EC618308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社員の健康促進</a:t>
            </a:r>
            <a:endParaRPr lang="en-US" altLang="ja-JP" dirty="0"/>
          </a:p>
          <a:p>
            <a:pPr lvl="1"/>
            <a:r>
              <a:rPr lang="ja-JP" altLang="en-US" dirty="0"/>
              <a:t>テレ</a:t>
            </a:r>
            <a:r>
              <a:rPr kumimoji="1" lang="ja-JP" altLang="en-US" dirty="0"/>
              <a:t>ワーク推進による運動不足を解消する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kumimoji="1" lang="ja-JP" altLang="en-US" dirty="0"/>
              <a:t>調査の結果、</a:t>
            </a:r>
            <a:r>
              <a:rPr kumimoji="1"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78</a:t>
            </a:r>
            <a:r>
              <a:rPr kumimoji="1"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kumimoji="1" lang="ja-JP" altLang="en-US" dirty="0"/>
              <a:t>が運動不足を感じている。</a:t>
            </a:r>
            <a:endParaRPr kumimoji="1" lang="en-US" altLang="ja-JP" dirty="0"/>
          </a:p>
          <a:p>
            <a:r>
              <a:rPr lang="ja-JP" altLang="en-US" dirty="0"/>
              <a:t>社員のコミュニケーション促進</a:t>
            </a:r>
            <a:endParaRPr lang="en-US" altLang="ja-JP" dirty="0"/>
          </a:p>
          <a:p>
            <a:pPr lvl="1"/>
            <a:r>
              <a:rPr lang="ja-JP" altLang="en-US" dirty="0"/>
              <a:t>テレワーク推進によるコミュニケーション不足を解消する。</a:t>
            </a:r>
            <a:endParaRPr lang="en-US" altLang="ja-JP" dirty="0"/>
          </a:p>
          <a:p>
            <a:pPr lvl="1"/>
            <a:r>
              <a:rPr lang="ja-JP" altLang="en-US" dirty="0"/>
              <a:t>調査の結果、</a:t>
            </a:r>
            <a:r>
              <a:rPr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74</a:t>
            </a:r>
            <a:r>
              <a:rPr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lang="ja-JP" altLang="en-US" dirty="0"/>
              <a:t>がコミュニケーション不足を感じている。</a:t>
            </a:r>
            <a:endParaRPr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日（月）～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日（水）</a:t>
            </a:r>
            <a:endParaRPr lang="en-US" altLang="ja-JP" dirty="0"/>
          </a:p>
          <a:p>
            <a:r>
              <a:rPr kumimoji="1" lang="ja-JP" altLang="en-US" dirty="0"/>
              <a:t>累計</a:t>
            </a:r>
            <a:r>
              <a:rPr kumimoji="1" lang="en-US" altLang="ja-JP" dirty="0"/>
              <a:t>25</a:t>
            </a:r>
            <a:r>
              <a:rPr kumimoji="1" lang="ja-JP" altLang="en-US" dirty="0"/>
              <a:t>万歩を達成した参加者全員にギフトカード</a:t>
            </a:r>
            <a:r>
              <a:rPr kumimoji="1" lang="en-US" altLang="ja-JP" dirty="0"/>
              <a:t>500</a:t>
            </a:r>
            <a:r>
              <a:rPr kumimoji="1" lang="ja-JP" altLang="en-US" dirty="0"/>
              <a:t>円分を進呈</a:t>
            </a:r>
            <a:endParaRPr kumimoji="1" lang="en-US" altLang="ja-JP" dirty="0"/>
          </a:p>
          <a:p>
            <a:r>
              <a:rPr lang="ja-JP" altLang="en-US" dirty="0"/>
              <a:t>参加申し込み時にウェアラブル端末購入クーポン</a:t>
            </a:r>
            <a:r>
              <a:rPr lang="ja-JP" altLang="en-US"/>
              <a:t>を進呈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294837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1127</TotalTime>
  <Words>111</Words>
  <Application>Microsoft Office PowerPoint</Application>
  <PresentationFormat>ワイド画面</PresentationFormat>
  <Paragraphs>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Arial Black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2</cp:revision>
  <dcterms:created xsi:type="dcterms:W3CDTF">2025-10-10T09:35:44Z</dcterms:created>
  <dcterms:modified xsi:type="dcterms:W3CDTF">2025-10-11T04:26:08Z</dcterms:modified>
</cp:coreProperties>
</file>