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5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智子 清水" userId="c9f1982d0772f02f" providerId="LiveId" clId="{157EE8B5-58E7-46A1-9427-E8B15BC2114B}"/>
    <pc:docChg chg="delSld modSld">
      <pc:chgData name="智子 清水" userId="c9f1982d0772f02f" providerId="LiveId" clId="{157EE8B5-58E7-46A1-9427-E8B15BC2114B}" dt="2025-10-11T02:56:03.989" v="3" actId="20577"/>
      <pc:docMkLst>
        <pc:docMk/>
      </pc:docMkLst>
      <pc:sldChg chg="modSp mod">
        <pc:chgData name="智子 清水" userId="c9f1982d0772f02f" providerId="LiveId" clId="{157EE8B5-58E7-46A1-9427-E8B15BC2114B}" dt="2025-10-11T02:56:03.989" v="3" actId="20577"/>
        <pc:sldMkLst>
          <pc:docMk/>
          <pc:sldMk cId="3483147570" sldId="257"/>
        </pc:sldMkLst>
        <pc:spChg chg="mod">
          <ac:chgData name="智子 清水" userId="c9f1982d0772f02f" providerId="LiveId" clId="{157EE8B5-58E7-46A1-9427-E8B15BC2114B}" dt="2025-10-11T02:56:03.989" v="3" actId="20577"/>
          <ac:spMkLst>
            <pc:docMk/>
            <pc:sldMk cId="3483147570" sldId="257"/>
            <ac:spMk id="3" creationId="{20BA8E45-DB51-B9FC-8EC7-50A1C59BD4C9}"/>
          </ac:spMkLst>
        </pc:spChg>
      </pc:sldChg>
      <pc:sldChg chg="del">
        <pc:chgData name="智子 清水" userId="c9f1982d0772f02f" providerId="LiveId" clId="{157EE8B5-58E7-46A1-9427-E8B15BC2114B}" dt="2025-10-11T02:55:57.120" v="0" actId="47"/>
        <pc:sldMkLst>
          <pc:docMk/>
          <pc:sldMk cId="3316640040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58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796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7023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3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0297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57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974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118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032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685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128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15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669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71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211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427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1EDF2-C04D-4058-A216-4BA63349BAEB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5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D3735C-4D82-FFF7-CF3B-E3C05013DE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全社ウォーキング</a:t>
            </a:r>
            <a:br>
              <a:rPr kumimoji="1" lang="en-US" altLang="ja-JP" dirty="0"/>
            </a:br>
            <a:r>
              <a:rPr kumimoji="1" lang="ja-JP" altLang="en-US" dirty="0"/>
              <a:t>イベント企画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CC80BCB-8C79-58EE-8245-E18EE6316F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92887" y="4050833"/>
            <a:ext cx="1581115" cy="1096899"/>
          </a:xfrm>
        </p:spPr>
        <p:txBody>
          <a:bodyPr/>
          <a:lstStyle/>
          <a:p>
            <a:r>
              <a:rPr kumimoji="1" lang="en-US" altLang="ja-JP" dirty="0"/>
              <a:t>2023</a:t>
            </a:r>
            <a:r>
              <a:rPr kumimoji="1" lang="ja-JP" altLang="en-US" dirty="0"/>
              <a:t>年度</a:t>
            </a:r>
            <a:endParaRPr kumimoji="1" lang="en-US" altLang="ja-JP" dirty="0"/>
          </a:p>
          <a:p>
            <a:r>
              <a:rPr lang="ja-JP" altLang="en-US" dirty="0"/>
              <a:t>健康推進室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7769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B7DA50-5A42-A529-0893-F92993EB3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イベントのねらい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BA8E45-DB51-B9FC-8EC7-50A1C59BD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社員の健康促進</a:t>
            </a:r>
            <a:endParaRPr lang="en-US" altLang="ja-JP" dirty="0"/>
          </a:p>
          <a:p>
            <a:pPr lvl="1"/>
            <a:r>
              <a:rPr lang="ja-JP" altLang="en-US" dirty="0"/>
              <a:t>テレ</a:t>
            </a:r>
            <a:r>
              <a:rPr kumimoji="1" lang="ja-JP" altLang="en-US" dirty="0"/>
              <a:t>ワーク推進による運動不足を解消する</a:t>
            </a:r>
            <a:r>
              <a:rPr lang="ja-JP" altLang="en-US" dirty="0"/>
              <a:t>。</a:t>
            </a:r>
            <a:endParaRPr lang="en-US" altLang="ja-JP" dirty="0"/>
          </a:p>
          <a:p>
            <a:pPr lvl="1"/>
            <a:r>
              <a:rPr kumimoji="1" lang="ja-JP" altLang="en-US" dirty="0"/>
              <a:t>調査の結果、</a:t>
            </a:r>
            <a:r>
              <a:rPr kumimoji="1" lang="en-US" altLang="ja-JP" dirty="0"/>
              <a:t>78</a:t>
            </a:r>
            <a:r>
              <a:rPr kumimoji="1" lang="ja-JP" altLang="en-US" dirty="0"/>
              <a:t>％が運動不足を感じて</a:t>
            </a:r>
            <a:r>
              <a:rPr kumimoji="1" lang="ja-JP" altLang="en-US"/>
              <a:t>いる。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83147570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1040</TotalTime>
  <Words>39</Words>
  <Application>Microsoft Office PowerPoint</Application>
  <PresentationFormat>ワイド画面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Wingdings 3</vt:lpstr>
      <vt:lpstr>ファセット</vt:lpstr>
      <vt:lpstr>全社ウォーキング イベント企画</vt:lpstr>
      <vt:lpstr>イベントのねらい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智子 清水</dc:creator>
  <cp:lastModifiedBy>智子 清水</cp:lastModifiedBy>
  <cp:revision>2</cp:revision>
  <dcterms:created xsi:type="dcterms:W3CDTF">2025-10-10T09:35:44Z</dcterms:created>
  <dcterms:modified xsi:type="dcterms:W3CDTF">2025-10-11T02:56:05Z</dcterms:modified>
</cp:coreProperties>
</file>