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AE1F29-81A9-4C4F-AC37-9175DFFBD1F1}" v="2" dt="2025-10-11T08:00:13.7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15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580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2796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7023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3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0297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257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974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118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032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685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128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2155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669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71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211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427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557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D3735C-4D82-FFF7-CF3B-E3C05013DE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全社ウォーキング</a:t>
            </a:r>
            <a:br>
              <a:rPr kumimoji="1" lang="en-US" altLang="ja-JP" dirty="0"/>
            </a:br>
            <a:r>
              <a:rPr kumimoji="1" lang="ja-JP" altLang="en-US" dirty="0"/>
              <a:t>イベント企画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CC80BCB-8C79-58EE-8245-E18EE6316F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92887" y="4050833"/>
            <a:ext cx="1581115" cy="1096899"/>
          </a:xfrm>
        </p:spPr>
        <p:txBody>
          <a:bodyPr/>
          <a:lstStyle/>
          <a:p>
            <a:r>
              <a:rPr kumimoji="1" lang="en-US" altLang="ja-JP" dirty="0"/>
              <a:t>2023</a:t>
            </a:r>
            <a:r>
              <a:rPr kumimoji="1" lang="ja-JP" altLang="en-US" dirty="0"/>
              <a:t>年度</a:t>
            </a:r>
            <a:endParaRPr kumimoji="1" lang="en-US" altLang="ja-JP" dirty="0"/>
          </a:p>
          <a:p>
            <a:r>
              <a:rPr lang="ja-JP" altLang="en-US" dirty="0"/>
              <a:t>健康推進室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7769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B7DA50-5A42-A529-0893-F92993EB3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イベントのねらい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0BA8E45-DB51-B9FC-8EC7-50A1C59BD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社員の健康促進</a:t>
            </a:r>
            <a:endParaRPr lang="en-US" altLang="ja-JP" dirty="0"/>
          </a:p>
          <a:p>
            <a:pPr lvl="1"/>
            <a:r>
              <a:rPr lang="ja-JP" altLang="en-US" dirty="0"/>
              <a:t>テレ</a:t>
            </a:r>
            <a:r>
              <a:rPr kumimoji="1" lang="ja-JP" altLang="en-US" dirty="0"/>
              <a:t>ワーク推進による運動不足を解消する</a:t>
            </a:r>
            <a:r>
              <a:rPr lang="ja-JP" altLang="en-US" dirty="0"/>
              <a:t>。</a:t>
            </a:r>
            <a:endParaRPr lang="en-US" altLang="ja-JP" dirty="0"/>
          </a:p>
          <a:p>
            <a:pPr lvl="1"/>
            <a:r>
              <a:rPr kumimoji="1" lang="ja-JP" altLang="en-US" dirty="0"/>
              <a:t>調査の結果、</a:t>
            </a:r>
            <a:r>
              <a:rPr kumimoji="1" lang="en-US" altLang="ja-JP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78</a:t>
            </a:r>
            <a:r>
              <a:rPr kumimoji="1" lang="ja-JP" alt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％</a:t>
            </a:r>
            <a:r>
              <a:rPr kumimoji="1" lang="ja-JP" altLang="en-US" dirty="0"/>
              <a:t>が運動不足を感じている。</a:t>
            </a:r>
            <a:endParaRPr kumimoji="1" lang="en-US" altLang="ja-JP" dirty="0"/>
          </a:p>
          <a:p>
            <a:r>
              <a:rPr lang="ja-JP" altLang="en-US" dirty="0"/>
              <a:t>社員のコミュニケーション促進</a:t>
            </a:r>
            <a:endParaRPr lang="en-US" altLang="ja-JP" dirty="0"/>
          </a:p>
          <a:p>
            <a:pPr lvl="1"/>
            <a:r>
              <a:rPr lang="ja-JP" altLang="en-US" dirty="0"/>
              <a:t>テレワーク推進によるコミュニケーション不足を解消する。</a:t>
            </a:r>
            <a:endParaRPr lang="en-US" altLang="ja-JP" dirty="0"/>
          </a:p>
          <a:p>
            <a:pPr lvl="1"/>
            <a:r>
              <a:rPr lang="ja-JP" altLang="en-US" dirty="0"/>
              <a:t>調査の結果、</a:t>
            </a:r>
            <a:r>
              <a:rPr lang="en-US" altLang="ja-JP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74</a:t>
            </a:r>
            <a:r>
              <a:rPr lang="ja-JP" alt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％</a:t>
            </a:r>
            <a:r>
              <a:rPr lang="ja-JP" altLang="en-US" dirty="0"/>
              <a:t>がコミュニケーション不足を感じている。</a:t>
            </a:r>
            <a:endParaRPr lang="en-US" altLang="ja-JP" dirty="0"/>
          </a:p>
          <a:p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83147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6B7E90-7A5C-DAC8-768E-B949C85E5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春のウォーキングイベント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31284A5-9998-2145-19D5-5A8EC61830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イベント概要</a:t>
            </a:r>
            <a:endParaRPr kumimoji="1" lang="en-US" altLang="ja-JP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altLang="ja-JP" dirty="0"/>
              <a:t>5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日（月）～</a:t>
            </a:r>
            <a:r>
              <a:rPr lang="en-US" altLang="ja-JP" dirty="0"/>
              <a:t>5</a:t>
            </a:r>
            <a:r>
              <a:rPr lang="ja-JP" altLang="en-US" dirty="0"/>
              <a:t>月</a:t>
            </a:r>
            <a:r>
              <a:rPr lang="en-US" altLang="ja-JP" dirty="0"/>
              <a:t>31</a:t>
            </a:r>
            <a:r>
              <a:rPr lang="ja-JP" altLang="en-US" dirty="0"/>
              <a:t>日（水）</a:t>
            </a:r>
            <a:endParaRPr lang="en-US" altLang="ja-JP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dirty="0"/>
              <a:t>累計</a:t>
            </a:r>
            <a:r>
              <a:rPr kumimoji="1" lang="en-US" altLang="ja-JP" dirty="0"/>
              <a:t>25</a:t>
            </a:r>
            <a:r>
              <a:rPr kumimoji="1" lang="ja-JP" altLang="en-US" dirty="0"/>
              <a:t>万歩を達成した参加者全員にギフトカード</a:t>
            </a:r>
            <a:r>
              <a:rPr kumimoji="1" lang="en-US" altLang="ja-JP" dirty="0"/>
              <a:t>500</a:t>
            </a:r>
            <a:r>
              <a:rPr kumimoji="1" lang="ja-JP" altLang="en-US" dirty="0"/>
              <a:t>円分を進呈</a:t>
            </a:r>
            <a:endParaRPr kumimoji="1" lang="en-US" altLang="ja-JP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dirty="0"/>
              <a:t>参加申し込み時にウェアラブル端末購入クーポンを進呈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52948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6B7E90-7A5C-DAC8-768E-B949C85E5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秋のウォーキングイベント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31284A5-9998-2145-19D5-5A8EC61830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イベント概要</a:t>
            </a:r>
            <a:endParaRPr kumimoji="1" lang="en-US" altLang="ja-JP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altLang="ja-JP" dirty="0"/>
              <a:t>11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日（水）～</a:t>
            </a:r>
            <a:r>
              <a:rPr lang="en-US" altLang="ja-JP" dirty="0"/>
              <a:t>11</a:t>
            </a:r>
            <a:r>
              <a:rPr lang="ja-JP" altLang="en-US" dirty="0"/>
              <a:t>月</a:t>
            </a:r>
            <a:r>
              <a:rPr lang="en-US" altLang="ja-JP" dirty="0"/>
              <a:t>30</a:t>
            </a:r>
            <a:r>
              <a:rPr lang="ja-JP" altLang="en-US" dirty="0"/>
              <a:t>日（木）</a:t>
            </a:r>
            <a:endParaRPr lang="en-US" altLang="ja-JP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dirty="0"/>
              <a:t>毎日</a:t>
            </a:r>
            <a:r>
              <a:rPr kumimoji="1" lang="en-US" altLang="ja-JP" dirty="0"/>
              <a:t>8,000</a:t>
            </a:r>
            <a:r>
              <a:rPr kumimoji="1" lang="ja-JP" altLang="en-US" dirty="0"/>
              <a:t>歩を達成した参加者全員にギフトカード</a:t>
            </a:r>
            <a:r>
              <a:rPr lang="en-US" altLang="ja-JP" dirty="0"/>
              <a:t>1,000</a:t>
            </a:r>
            <a:r>
              <a:rPr kumimoji="1" lang="ja-JP" altLang="en-US" dirty="0"/>
              <a:t>円分を進呈</a:t>
            </a:r>
            <a:endParaRPr kumimoji="1" lang="en-US" altLang="ja-JP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dirty="0"/>
              <a:t>平均</a:t>
            </a:r>
            <a:r>
              <a:rPr lang="en-US" altLang="ja-JP" dirty="0"/>
              <a:t>8,000</a:t>
            </a:r>
            <a:r>
              <a:rPr lang="ja-JP" altLang="en-US" dirty="0"/>
              <a:t>歩以上達成でもギフトカード</a:t>
            </a:r>
            <a:r>
              <a:rPr lang="en-US" altLang="ja-JP" dirty="0"/>
              <a:t>500</a:t>
            </a:r>
            <a:r>
              <a:rPr lang="ja-JP" altLang="en-US" dirty="0"/>
              <a:t>円分を進呈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0007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6B7E90-7A5C-DAC8-768E-B949C85E5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冬</a:t>
            </a:r>
            <a:r>
              <a:rPr kumimoji="1" lang="ja-JP" altLang="en-US" dirty="0"/>
              <a:t>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31284A5-9998-2145-19D5-5A8EC61830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イベント概要</a:t>
            </a:r>
            <a:endParaRPr kumimoji="1" lang="en-US" altLang="ja-JP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altLang="ja-JP" dirty="0"/>
              <a:t>2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日（木）～</a:t>
            </a:r>
            <a:r>
              <a:rPr lang="en-US" altLang="ja-JP" dirty="0"/>
              <a:t>2</a:t>
            </a:r>
            <a:r>
              <a:rPr lang="ja-JP" altLang="en-US" dirty="0"/>
              <a:t>月</a:t>
            </a:r>
            <a:r>
              <a:rPr lang="en-US" altLang="ja-JP" dirty="0"/>
              <a:t>29</a:t>
            </a:r>
            <a:r>
              <a:rPr lang="ja-JP" altLang="en-US" dirty="0"/>
              <a:t>日（木）</a:t>
            </a:r>
            <a:endParaRPr lang="en-US" altLang="ja-JP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dirty="0"/>
              <a:t>コミュニケーション促進のため、チーム対抗で累計歩数を競う</a:t>
            </a:r>
            <a:endParaRPr kumimoji="1" lang="en-US" altLang="ja-JP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/>
              <a:t>チームの順位に応じて、メンバー全員にギフトカードを進呈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61841084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1344</TotalTime>
  <Words>200</Words>
  <Application>Microsoft Office PowerPoint</Application>
  <PresentationFormat>ワイド画面</PresentationFormat>
  <Paragraphs>25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Wingdings</vt:lpstr>
      <vt:lpstr>Wingdings 3</vt:lpstr>
      <vt:lpstr>ファセット</vt:lpstr>
      <vt:lpstr>全社ウォーキング イベント企画</vt:lpstr>
      <vt:lpstr>イベントのねらい</vt:lpstr>
      <vt:lpstr>春のウォーキングイベント</vt:lpstr>
      <vt:lpstr>秋のウォーキングイベント</vt:lpstr>
      <vt:lpstr>冬のウォーキングイベント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智子 清水</dc:creator>
  <cp:lastModifiedBy>智子 清水</cp:lastModifiedBy>
  <cp:revision>4</cp:revision>
  <dcterms:created xsi:type="dcterms:W3CDTF">2025-10-10T09:35:44Z</dcterms:created>
  <dcterms:modified xsi:type="dcterms:W3CDTF">2025-10-22T03:06:47Z</dcterms:modified>
</cp:coreProperties>
</file>