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dirty="0"/>
              <a:t>78</a:t>
            </a:r>
            <a:r>
              <a:rPr kumimoji="1" lang="ja-JP" altLang="en-US" dirty="0"/>
              <a:t>％が運動不足を感じている。</a:t>
            </a:r>
            <a:endParaRPr kumimoji="1" lang="en-US" altLang="ja-JP" dirty="0"/>
          </a:p>
          <a:p>
            <a:r>
              <a:rPr lang="ja-JP" altLang="en-US" dirty="0"/>
              <a:t>社員のコミュニケーション促進</a:t>
            </a:r>
            <a:endParaRPr lang="en-US" altLang="ja-JP" dirty="0"/>
          </a:p>
          <a:p>
            <a:pPr lvl="1"/>
            <a:r>
              <a:rPr lang="ja-JP" altLang="en-US" dirty="0"/>
              <a:t>テレワーク推進によるコミュニケーション不足を解消する。</a:t>
            </a:r>
            <a:endParaRPr lang="en-US" altLang="ja-JP" dirty="0"/>
          </a:p>
          <a:p>
            <a:pPr lvl="1"/>
            <a:r>
              <a:rPr lang="ja-JP" altLang="en-US" dirty="0"/>
              <a:t>調査の結果、</a:t>
            </a:r>
            <a:r>
              <a:rPr lang="en-US" altLang="ja-JP"/>
              <a:t>74</a:t>
            </a:r>
            <a:r>
              <a:rPr lang="ja-JP" altLang="en-US"/>
              <a:t>％がコミュニケーション不足</a:t>
            </a:r>
            <a:r>
              <a:rPr lang="ja-JP" altLang="en-US" dirty="0"/>
              <a:t>を感じている。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1142</TotalTime>
  <Words>66</Words>
  <Application>Microsoft Office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Wingdings 3</vt:lpstr>
      <vt:lpstr>ファセット</vt:lpstr>
      <vt:lpstr>全社ウォーキング イベント企画</vt:lpstr>
      <vt:lpstr>イベントのねらい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4</cp:revision>
  <dcterms:created xsi:type="dcterms:W3CDTF">2025-10-10T09:35:44Z</dcterms:created>
  <dcterms:modified xsi:type="dcterms:W3CDTF">2025-10-22T02:56:15Z</dcterms:modified>
</cp:coreProperties>
</file>