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undo custSel modSld">
      <pc:chgData name="智子 清水" userId="c9f1982d0772f02f" providerId="LiveId" clId="{157EE8B5-58E7-46A1-9427-E8B15BC2114B}" dt="2025-10-22T03:04:21.594" v="2" actId="15"/>
      <pc:docMkLst>
        <pc:docMk/>
      </pc:docMkLst>
      <pc:sldChg chg="modSp mod">
        <pc:chgData name="智子 清水" userId="c9f1982d0772f02f" providerId="LiveId" clId="{157EE8B5-58E7-46A1-9427-E8B15BC2114B}" dt="2025-10-22T03:04:21.594" v="2" actId="15"/>
        <pc:sldMkLst>
          <pc:docMk/>
          <pc:sldMk cId="4252948374" sldId="258"/>
        </pc:sldMkLst>
        <pc:spChg chg="mod">
          <ac:chgData name="智子 清水" userId="c9f1982d0772f02f" providerId="LiveId" clId="{157EE8B5-58E7-46A1-9427-E8B15BC2114B}" dt="2025-10-22T03:04:21.594" v="2" actId="15"/>
          <ac:spMkLst>
            <pc:docMk/>
            <pc:sldMk cId="4252948374" sldId="258"/>
            <ac:spMk id="3" creationId="{C31284A5-9998-2145-19D5-5A8EC618308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58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9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02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297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57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7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1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3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12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66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71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2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5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3735C-4D82-FFF7-CF3B-E3C05013DE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CC80BCB-8C79-58EE-8245-E18EE6316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2887" y="4050833"/>
            <a:ext cx="1581115" cy="1096899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776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7DA50-5A42-A529-0893-F92993EB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BA8E45-DB51-B9FC-8EC7-50A1C59BD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社員の健康促進</a:t>
            </a:r>
            <a:endParaRPr lang="en-US" altLang="ja-JP" sz="2400" dirty="0"/>
          </a:p>
          <a:p>
            <a:pPr lvl="1"/>
            <a:r>
              <a:rPr lang="ja-JP" altLang="en-US" sz="2000" dirty="0"/>
              <a:t>テレ</a:t>
            </a:r>
            <a:r>
              <a:rPr kumimoji="1" lang="ja-JP" altLang="en-US" sz="2000" dirty="0"/>
              <a:t>ワーク推進による運動不足を解消する</a:t>
            </a:r>
            <a:r>
              <a:rPr lang="ja-JP" altLang="en-US" sz="2000" dirty="0"/>
              <a:t>。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3200" dirty="0">
                <a:solidFill>
                  <a:schemeClr val="accent1"/>
                </a:solidFill>
                <a:latin typeface="Arial Black" panose="020B0A04020102020204" pitchFamily="34" charset="0"/>
              </a:rPr>
              <a:t>78</a:t>
            </a:r>
            <a:r>
              <a:rPr kumimoji="1" lang="ja-JP" altLang="en-US" sz="2000" dirty="0"/>
              <a:t>％が運動不足を感じている。</a:t>
            </a:r>
            <a:endParaRPr kumimoji="1" lang="en-US" altLang="ja-JP" sz="2000" dirty="0"/>
          </a:p>
          <a:p>
            <a:r>
              <a:rPr lang="ja-JP" altLang="en-US" sz="2400" dirty="0"/>
              <a:t>社員のコミュニケーション促進</a:t>
            </a:r>
            <a:endParaRPr lang="en-US" altLang="ja-JP" sz="2400" dirty="0"/>
          </a:p>
          <a:p>
            <a:pPr lvl="1"/>
            <a:r>
              <a:rPr lang="ja-JP" altLang="en-US" sz="2000" dirty="0"/>
              <a:t>テレワーク推進によるコミュニケーション不足を解消する。</a:t>
            </a:r>
            <a:endParaRPr lang="en-US" altLang="ja-JP" sz="2000" dirty="0"/>
          </a:p>
          <a:p>
            <a:pPr lvl="1"/>
            <a:r>
              <a:rPr lang="ja-JP" altLang="en-US" sz="2000" dirty="0"/>
              <a:t>調査の結果、</a:t>
            </a:r>
            <a:r>
              <a:rPr lang="en-US" altLang="ja-JP" sz="3200" dirty="0">
                <a:solidFill>
                  <a:schemeClr val="accent1"/>
                </a:solidFill>
                <a:latin typeface="Arial Black" panose="020B0A04020102020204" pitchFamily="34" charset="0"/>
              </a:rPr>
              <a:t>74</a:t>
            </a:r>
            <a:r>
              <a:rPr lang="ja-JP" altLang="en-US" sz="2000" dirty="0"/>
              <a:t>％がコミュニケーション不足を感じている。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48314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6B7E90-7A5C-DAC8-768E-B949C85E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284A5-9998-2145-19D5-5A8EC6183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イベント概要</a:t>
            </a:r>
            <a:endParaRPr kumimoji="1" lang="en-US" altLang="ja-JP" dirty="0"/>
          </a:p>
          <a:p>
            <a:pPr lvl="1"/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日（月）～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日（水）</a:t>
            </a:r>
            <a:endParaRPr lang="en-US" altLang="ja-JP" dirty="0"/>
          </a:p>
          <a:p>
            <a:pPr lvl="1"/>
            <a:r>
              <a:rPr kumimoji="1" lang="ja-JP" altLang="en-US" dirty="0"/>
              <a:t>累計</a:t>
            </a:r>
            <a:r>
              <a:rPr kumimoji="1" lang="en-US" altLang="ja-JP" dirty="0"/>
              <a:t>25</a:t>
            </a:r>
            <a:r>
              <a:rPr kumimoji="1" lang="ja-JP" altLang="en-US" dirty="0"/>
              <a:t>万歩を達成した参加者全員にギフトカード</a:t>
            </a:r>
            <a:r>
              <a:rPr kumimoji="1" lang="en-US" altLang="ja-JP" dirty="0"/>
              <a:t>500</a:t>
            </a:r>
            <a:r>
              <a:rPr kumimoji="1" lang="ja-JP" altLang="en-US" dirty="0"/>
              <a:t>円分を進呈</a:t>
            </a:r>
            <a:endParaRPr kumimoji="1" lang="en-US" altLang="ja-JP" dirty="0"/>
          </a:p>
          <a:p>
            <a:pPr lvl="1"/>
            <a:r>
              <a:rPr lang="ja-JP" altLang="en-US" dirty="0"/>
              <a:t>参加申し込み時にウェアラブル端末購入クーポンを進呈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5294837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1150</TotalTime>
  <Words>111</Words>
  <Application>Microsoft Office PowerPoint</Application>
  <PresentationFormat>ワイド画面</PresentationFormat>
  <Paragraphs>15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Arial Black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智子 清水</dc:creator>
  <cp:lastModifiedBy>智子 清水</cp:lastModifiedBy>
  <cp:revision>5</cp:revision>
  <dcterms:created xsi:type="dcterms:W3CDTF">2025-10-10T09:35:44Z</dcterms:created>
  <dcterms:modified xsi:type="dcterms:W3CDTF">2025-10-22T03:04:28Z</dcterms:modified>
</cp:coreProperties>
</file>