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58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79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2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3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97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7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3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2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15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66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1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2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EDF2-C04D-4058-A216-4BA63349BAE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21788C-8D88-42C9-960E-4F5B857AA9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5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D3735C-4D82-FFF7-CF3B-E3C05013DE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C80BCB-8C79-58EE-8245-E18EE6316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87" y="4050833"/>
            <a:ext cx="1581115" cy="1096899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776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DA50-5A42-A529-0893-F92993EB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イベントのねらい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BA8E45-DB51-B9FC-8EC7-50A1C59BD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社員の健康促進</a:t>
            </a:r>
            <a:endParaRPr lang="en-US" altLang="ja-JP" dirty="0"/>
          </a:p>
          <a:p>
            <a:pPr lvl="1"/>
            <a:r>
              <a:rPr lang="ja-JP" altLang="en-US" dirty="0"/>
              <a:t>テレ</a:t>
            </a:r>
            <a:r>
              <a:rPr kumimoji="1" lang="ja-JP" altLang="en-US" dirty="0"/>
              <a:t>ワーク推進による運動不足を解消する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kumimoji="1" lang="ja-JP" altLang="en-US" dirty="0"/>
              <a:t>調査の結果、</a:t>
            </a:r>
            <a:r>
              <a:rPr kumimoji="1" lang="en-US" altLang="ja-JP" dirty="0"/>
              <a:t>78</a:t>
            </a:r>
            <a:r>
              <a:rPr kumimoji="1" lang="ja-JP" altLang="en-US" dirty="0"/>
              <a:t>％が運動不足を感じて</a:t>
            </a:r>
            <a:r>
              <a:rPr kumimoji="1" lang="ja-JP" altLang="en-US"/>
              <a:t>いる。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314757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1043</TotalTime>
  <Words>39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Wingdings 3</vt:lpstr>
      <vt:lpstr>ファセット</vt:lpstr>
      <vt:lpstr>全社ウォーキング イベント企画</vt:lpstr>
      <vt:lpstr>イベントのねらい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智子 清水</dc:creator>
  <cp:lastModifiedBy>智子 清水</cp:lastModifiedBy>
  <cp:revision>3</cp:revision>
  <dcterms:created xsi:type="dcterms:W3CDTF">2025-10-10T09:35:44Z</dcterms:created>
  <dcterms:modified xsi:type="dcterms:W3CDTF">2025-10-22T01:16:51Z</dcterms:modified>
</cp:coreProperties>
</file>